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1.xml" ContentType="application/vnd.openxmlformats-officedocument.presentationml.slideLayout+xml"/>
  <Override PartName="/ppt/slideLayouts/_rels/slideLayout1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  <Override PartName="/ppt/media/image3.png" ContentType="image/png"/>
  <Override PartName="/ppt/media/image2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</p:sldIdLst>
  <p:sldSz cx="18288000" cy="10287000"/>
  <p:notesSz cx="10287000" cy="1828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de-DE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Folie mittels Klicken verschieben</a:t>
            </a:r>
            <a:endParaRPr b="0" lang="de-DE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de-DE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Format der Notizen mittels Klicken bearbeiten</a:t>
            </a:r>
            <a:endParaRPr b="0" lang="de-DE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&lt;Kopfzeile&gt;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&lt;Datum/Uhrzeit&gt;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&lt;Fußzeile&gt;</a:t>
            </a:r>
            <a:endParaRPr b="0" lang="de-D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C5EBB37-3DE8-4F36-B783-B747F5AF1BDD}" type="slidenum">
              <a:rPr b="0" lang="de-DE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&lt;Foliennummer&gt;</a:t>
            </a:fld>
            <a:endParaRPr b="0" lang="de-DE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96A1D9-3951-443B-A880-ECF37E9879F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&lt;Foliennummer&gt;</a:t>
            </a:fld>
            <a:endParaRPr b="0" lang="de-DE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6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preencoded.png"/>
          <p:cNvPicPr/>
          <p:nvPr/>
        </p:nvPicPr>
        <p:blipFill>
          <a:blip r:embed="rId1"/>
          <a:srcRect l="26526" t="0" r="26526" b="0"/>
          <a:stretch/>
        </p:blipFill>
        <p:spPr>
          <a:xfrm>
            <a:off x="-1247760" y="28440"/>
            <a:ext cx="7238520" cy="10286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" name="Shape 0"/>
          <p:cNvSpPr/>
          <p:nvPr/>
        </p:nvSpPr>
        <p:spPr>
          <a:xfrm>
            <a:off x="190440" y="9829800"/>
            <a:ext cx="3026880" cy="285480"/>
          </a:xfrm>
          <a:prstGeom prst="rect">
            <a:avLst/>
          </a:prstGeom>
          <a:solidFill>
            <a:srgbClr val="000000">
              <a:alpha val="55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de-DE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Text 1"/>
          <p:cNvSpPr/>
          <p:nvPr/>
        </p:nvSpPr>
        <p:spPr>
          <a:xfrm>
            <a:off x="285840" y="9867960"/>
            <a:ext cx="2927160" cy="24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50" strike="noStrike" u="non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Foto: TU Dortmund / M. Hengesbach</a:t>
            </a:r>
            <a:endParaRPr b="0" lang="de-DE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Text 2"/>
          <p:cNvSpPr/>
          <p:nvPr/>
        </p:nvSpPr>
        <p:spPr>
          <a:xfrm>
            <a:off x="7419960" y="1057320"/>
            <a:ext cx="9380160" cy="215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/>
          </a:bodyPr>
          <a:p>
            <a:pPr defTabSz="914400">
              <a:lnSpc>
                <a:spcPct val="69000"/>
              </a:lnSpc>
              <a:tabLst>
                <a:tab algn="l" pos="0"/>
              </a:tabLst>
            </a:pPr>
            <a:r>
              <a:rPr b="1" lang="en-US" sz="7800" spc="-156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Schnupperuni für Schülerinnen*</a:t>
            </a:r>
            <a:endParaRPr b="0" lang="de-DE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Text 3"/>
          <p:cNvSpPr/>
          <p:nvPr/>
        </p:nvSpPr>
        <p:spPr>
          <a:xfrm>
            <a:off x="7039080" y="3171960"/>
            <a:ext cx="178092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3d6a00"/>
                </a:solidFill>
                <a:effectLst/>
                <a:uFillTx/>
                <a:latin typeface="Arial"/>
                <a:ea typeface="Arial"/>
              </a:rPr>
              <a:t>Was?</a:t>
            </a:r>
            <a:endParaRPr b="0" lang="de-DE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4"/>
          <p:cNvSpPr/>
          <p:nvPr/>
        </p:nvSpPr>
        <p:spPr>
          <a:xfrm>
            <a:off x="8886960" y="3184560"/>
            <a:ext cx="6464880" cy="1390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Erhalte einen Einblick in das 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Informatik-Studium durch 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verschiedene Workshops &amp; Vorlesungen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5"/>
          <p:cNvSpPr/>
          <p:nvPr/>
        </p:nvSpPr>
        <p:spPr>
          <a:xfrm>
            <a:off x="15392520" y="1886040"/>
            <a:ext cx="2666520" cy="2666520"/>
          </a:xfrm>
          <a:prstGeom prst="ellipse">
            <a:avLst/>
          </a:prstGeom>
          <a:noFill/>
          <a:ln w="0">
            <a:noFill/>
          </a:ln>
          <a:effectLst>
            <a:outerShdw algn="bl" blurRad="101520" dir="16200000" dist="50760" kx="0" ky="0" rotWithShape="0" sx="100000" sy="100000">
              <a:srgbClr val="f6f7f2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Image 1" descr="preencoded.png"/>
          <p:cNvSpPr/>
          <p:nvPr/>
        </p:nvSpPr>
        <p:spPr>
          <a:xfrm>
            <a:off x="15392520" y="1886040"/>
            <a:ext cx="2666520" cy="2666520"/>
          </a:xfrm>
          <a:prstGeom prst="ellipse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6"/>
          <p:cNvSpPr/>
          <p:nvPr/>
        </p:nvSpPr>
        <p:spPr>
          <a:xfrm>
            <a:off x="7039080" y="4861080"/>
            <a:ext cx="178092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3d6a00"/>
                </a:solidFill>
                <a:effectLst/>
                <a:uFillTx/>
                <a:latin typeface="Arial"/>
                <a:ea typeface="Arial"/>
              </a:rPr>
              <a:t>Wann?</a:t>
            </a:r>
            <a:endParaRPr b="0" lang="de-DE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7"/>
          <p:cNvSpPr/>
          <p:nvPr/>
        </p:nvSpPr>
        <p:spPr>
          <a:xfrm>
            <a:off x="8886960" y="4873680"/>
            <a:ext cx="9115200" cy="48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15. &amp; 16. Oktober jeweils 9-17Uhr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8"/>
          <p:cNvSpPr/>
          <p:nvPr/>
        </p:nvSpPr>
        <p:spPr>
          <a:xfrm>
            <a:off x="7039080" y="5547960"/>
            <a:ext cx="178092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3d6a00"/>
                </a:solidFill>
                <a:effectLst/>
                <a:uFillTx/>
                <a:latin typeface="Arial"/>
                <a:ea typeface="Arial"/>
              </a:rPr>
              <a:t>Wer?</a:t>
            </a:r>
            <a:endParaRPr b="0" lang="de-DE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9"/>
          <p:cNvSpPr/>
          <p:nvPr/>
        </p:nvSpPr>
        <p:spPr>
          <a:xfrm>
            <a:off x="8886960" y="5560560"/>
            <a:ext cx="9115200" cy="48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Weibliche und diverse Jugendliche der Stufen 9 - 13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0"/>
          <p:cNvSpPr/>
          <p:nvPr/>
        </p:nvSpPr>
        <p:spPr>
          <a:xfrm>
            <a:off x="7039080" y="6330240"/>
            <a:ext cx="1780920" cy="475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3d6a00"/>
                </a:solidFill>
                <a:effectLst/>
                <a:uFillTx/>
                <a:latin typeface="Arial"/>
                <a:ea typeface="Arial"/>
              </a:rPr>
              <a:t>Wie?</a:t>
            </a:r>
            <a:endParaRPr b="0" lang="de-DE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11"/>
          <p:cNvSpPr/>
          <p:nvPr/>
        </p:nvSpPr>
        <p:spPr>
          <a:xfrm>
            <a:off x="8886960" y="6342840"/>
            <a:ext cx="8515440" cy="103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/>
          </a:bodyPr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Anmeldung bis 5.10. 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13000"/>
              </a:lnSpc>
              <a:tabLst>
                <a:tab algn="l" pos="0"/>
              </a:tabLst>
            </a:pPr>
            <a:r>
              <a:rPr b="0" lang="en-US" sz="27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Beurlaubung über Schulleitung</a:t>
            </a:r>
            <a:endParaRPr b="0" lang="de-DE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2"/>
          <p:cNvSpPr/>
          <p:nvPr/>
        </p:nvSpPr>
        <p:spPr>
          <a:xfrm>
            <a:off x="7039080" y="7342920"/>
            <a:ext cx="10324800" cy="2361960"/>
          </a:xfrm>
          <a:custGeom>
            <a:avLst/>
            <a:gdLst>
              <a:gd name="textAreaLeft" fmla="*/ 0 w 10324800"/>
              <a:gd name="textAreaRight" fmla="*/ 10325160 w 10324800"/>
              <a:gd name="textAreaTop" fmla="*/ 0 h 2361960"/>
              <a:gd name="textAreaBottom" fmla="*/ 2362320 h 2361960"/>
            </a:gdLst>
            <a:ahLst/>
            <a:cxnLst/>
            <a:rect l="textAreaLeft" t="textAreaTop" r="textAreaRight" b="textAreaBottom"/>
            <a:pathLst>
              <a:path w="10325100" h="2362200">
                <a:moveTo>
                  <a:pt x="0" y="0"/>
                </a:moveTo>
                <a:lnTo>
                  <a:pt x="9944100" y="0"/>
                </a:lnTo>
                <a:arcTo wR="381000" hR="381000" stAng="16200000" swAng="5400000"/>
                <a:lnTo>
                  <a:pt x="103251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solidFill>
            <a:srgbClr val="83b81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de-DE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13"/>
          <p:cNvSpPr/>
          <p:nvPr/>
        </p:nvSpPr>
        <p:spPr>
          <a:xfrm>
            <a:off x="7458120" y="7722720"/>
            <a:ext cx="4062240" cy="81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3000"/>
              </a:lnSpc>
              <a:tabLst>
                <a:tab algn="l" pos="0"/>
              </a:tabLst>
            </a:pPr>
            <a:r>
              <a:rPr b="1" lang="en-US" sz="255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Jetzt anmelden und Teilnahmeplatz sichern!</a:t>
            </a:r>
            <a:endParaRPr b="0" lang="de-DE" sz="2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4"/>
          <p:cNvSpPr/>
          <p:nvPr/>
        </p:nvSpPr>
        <p:spPr>
          <a:xfrm>
            <a:off x="7458120" y="8709480"/>
            <a:ext cx="4338360" cy="65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25560" rIns="25560" tIns="25560" bIns="25560" anchor="t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200" strike="noStrike" u="none">
                <a:solidFill>
                  <a:srgbClr val="1c2410"/>
                </a:solidFill>
                <a:effectLst/>
                <a:uFillTx/>
                <a:latin typeface="Arial"/>
                <a:ea typeface="Arial"/>
              </a:rPr>
              <a:t>schnupperuni.de</a:t>
            </a:r>
            <a:endParaRPr b="0" lang="de-DE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3" name="Image 2" descr="preencoded.png"/>
          <p:cNvPicPr/>
          <p:nvPr/>
        </p:nvPicPr>
        <p:blipFill>
          <a:blip r:embed="rId3"/>
          <a:stretch/>
        </p:blipFill>
        <p:spPr>
          <a:xfrm>
            <a:off x="14925600" y="7476480"/>
            <a:ext cx="2095200" cy="2095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LibreOffice/25.2.7.2$Windows_X86_64 LibreOffice_project/5cbfd1ab6520636bb5f7b99185aa69bd7456825d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2026-09-28T13:24:38Z</dcterms:created>
  <dc:creator>PptxGenJS</dc:creator>
  <dc:description/>
  <dc:language>de-DE</dc:language>
  <cp:lastModifiedBy/>
  <dcterms:modified xsi:type="dcterms:W3CDTF">2026-09-28T15:26:19Z</dcterms:modified>
  <cp:revision>2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On-screen Show (16:9)</vt:lpwstr>
  </property>
  <property fmtid="{D5CDD505-2E9C-101B-9397-08002B2CF9AE}" pid="4" name="Slides">
    <vt:i4>1</vt:i4>
  </property>
</Properties>
</file>