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4"/>
    <p:sldMasterId id="2147483801" r:id="rId5"/>
    <p:sldMasterId id="2147483820" r:id="rId6"/>
    <p:sldMasterId id="2147483897" r:id="rId7"/>
  </p:sldMasterIdLst>
  <p:notesMasterIdLst>
    <p:notesMasterId r:id="rId9"/>
  </p:notesMasterIdLst>
  <p:handoutMasterIdLst>
    <p:handoutMasterId r:id="rId10"/>
  </p:handoutMasterIdLst>
  <p:sldIdLst>
    <p:sldId id="1131" r:id="rId8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14" userDrawn="1">
          <p15:clr>
            <a:srgbClr val="A4A3A4"/>
          </p15:clr>
        </p15:guide>
        <p15:guide id="2" orient="horz" pos="1777" userDrawn="1">
          <p15:clr>
            <a:srgbClr val="A4A3A4"/>
          </p15:clr>
        </p15:guide>
        <p15:guide id="3" pos="260" userDrawn="1">
          <p15:clr>
            <a:srgbClr val="A4A3A4"/>
          </p15:clr>
        </p15:guide>
        <p15:guide id="4" pos="4060" userDrawn="1">
          <p15:clr>
            <a:srgbClr val="A4A3A4"/>
          </p15:clr>
        </p15:guide>
        <p15:guide id="5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646"/>
    <a:srgbClr val="FCECE7"/>
    <a:srgbClr val="40BFF0"/>
    <a:srgbClr val="FF4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9B4D15-A32D-4B3C-8AC3-0B5C86B7659A}" v="32" dt="2025-03-25T12:55:38.9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3" autoAdjust="0"/>
  </p:normalViewPr>
  <p:slideViewPr>
    <p:cSldViewPr snapToGrid="0">
      <p:cViewPr>
        <p:scale>
          <a:sx n="60" d="100"/>
          <a:sy n="60" d="100"/>
        </p:scale>
        <p:origin x="1887" y="201"/>
      </p:cViewPr>
      <p:guideLst>
        <p:guide orient="horz" pos="5414"/>
        <p:guide orient="horz" pos="1777"/>
        <p:guide pos="260"/>
        <p:guide pos="406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40CE8-D2CB-4258-809C-5EBE10BA39A1}" type="datetimeFigureOut">
              <a:rPr lang="de-DE" smtClean="0"/>
              <a:t>04.08.2026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0F84A-81FE-400A-8478-BE846D908E2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543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BF166-A066-44A8-A83B-52542FB46C6D}" type="datetimeFigureOut">
              <a:rPr lang="de-DE" smtClean="0"/>
              <a:t>04.08.2026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0" tIns="45720" rIns="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4D2DA-67A1-4673-9D4B-E3230F3E84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484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7800" indent="-177800" algn="l" defTabSz="914400" rtl="0" eaLnBrk="1" latinLnBrk="0" hangingPunct="1">
      <a:buFont typeface="Calibri" panose="020F050202020403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7188" indent="-179388" algn="l" defTabSz="914400" rtl="0" eaLnBrk="1" latinLnBrk="0" hangingPunct="1">
      <a:buFont typeface="Calibri" panose="020F050202020403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34988" indent="-177800" algn="l" defTabSz="914400" rtl="0" eaLnBrk="1" latinLnBrk="0" hangingPunct="1">
      <a:buFont typeface="Calibri" panose="020F050202020403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20725" indent="-185738" algn="l" defTabSz="914400" rtl="0" eaLnBrk="1" latinLnBrk="0" hangingPunct="1">
      <a:buFont typeface="Calibri" panose="020F050202020403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98525" indent="-177800" algn="l" defTabSz="914400" rtl="0" eaLnBrk="1" latinLnBrk="0" hangingPunct="1">
      <a:buFont typeface="Calibri" panose="020F0502020204030204" pitchFamily="34" charset="0"/>
      <a:buChar char="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E5AA8-E2EC-5164-135C-7595E31A5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8002E0B-6CA4-0C56-EF0D-B878B951B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  <p:txBody>
          <a:bodyPr/>
          <a:lstStyle/>
          <a:p>
            <a:endParaRPr lang="de-DE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8066186-417C-D99B-9474-6D153AC3B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D7B4AE-AFF3-ED5A-FA4E-4E90F9470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84D2DA-67A1-4673-9D4B-E3230F3E84B5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9044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sv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sv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3.svg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5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1.png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2.bin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sv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5.sv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svg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svg"/><Relationship Id="rId2" Type="http://schemas.openxmlformats.org/officeDocument/2006/relationships/tags" Target="../tags/tag30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1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svg"/><Relationship Id="rId2" Type="http://schemas.openxmlformats.org/officeDocument/2006/relationships/tags" Target="../tags/tag3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svg"/><Relationship Id="rId2" Type="http://schemas.openxmlformats.org/officeDocument/2006/relationships/tags" Target="../tags/tag35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svg"/><Relationship Id="rId2" Type="http://schemas.openxmlformats.org/officeDocument/2006/relationships/tags" Target="../tags/tag36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5.svg"/><Relationship Id="rId2" Type="http://schemas.openxmlformats.org/officeDocument/2006/relationships/tags" Target="../tags/tag38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svg"/><Relationship Id="rId2" Type="http://schemas.openxmlformats.org/officeDocument/2006/relationships/tags" Target="../tags/tag43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7.png"/><Relationship Id="rId11" Type="http://schemas.openxmlformats.org/officeDocument/2006/relationships/image" Target="../media/image15.svg"/><Relationship Id="rId5" Type="http://schemas.openxmlformats.org/officeDocument/2006/relationships/image" Target="../media/image1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6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5.svg"/><Relationship Id="rId2" Type="http://schemas.openxmlformats.org/officeDocument/2006/relationships/tags" Target="../tags/tag44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5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svg"/><Relationship Id="rId2" Type="http://schemas.openxmlformats.org/officeDocument/2006/relationships/tags" Target="../tags/tag46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7.png"/><Relationship Id="rId11" Type="http://schemas.openxmlformats.org/officeDocument/2006/relationships/image" Target="../media/image15.svg"/><Relationship Id="rId5" Type="http://schemas.openxmlformats.org/officeDocument/2006/relationships/image" Target="../media/image1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6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svg"/><Relationship Id="rId2" Type="http://schemas.openxmlformats.org/officeDocument/2006/relationships/tags" Target="../tags/tag48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7.png"/><Relationship Id="rId11" Type="http://schemas.openxmlformats.org/officeDocument/2006/relationships/image" Target="../media/image15.svg"/><Relationship Id="rId5" Type="http://schemas.openxmlformats.org/officeDocument/2006/relationships/image" Target="../media/image1.emf"/><Relationship Id="rId10" Type="http://schemas.openxmlformats.org/officeDocument/2006/relationships/image" Target="../media/image14.pn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6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4.svg"/><Relationship Id="rId2" Type="http://schemas.openxmlformats.org/officeDocument/2006/relationships/tags" Target="../tags/tag50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2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svg"/><Relationship Id="rId2" Type="http://schemas.openxmlformats.org/officeDocument/2006/relationships/tags" Target="../tags/tag51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5.sv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2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3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3.svg"/><Relationship Id="rId2" Type="http://schemas.openxmlformats.org/officeDocument/2006/relationships/tags" Target="../tags/tag54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5.svg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8.svg"/><Relationship Id="rId2" Type="http://schemas.openxmlformats.org/officeDocument/2006/relationships/tags" Target="../tags/tag55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2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6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7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8.svg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675B90DA-0A2D-415B-AE49-06416E0D27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036178"/>
            <a:ext cx="6858000" cy="759439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Please insert picture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0B2065D8-847E-4E5F-958D-9E6FE8280EE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4316" y="1485861"/>
            <a:ext cx="492898" cy="275159"/>
          </a:xfrm>
        </p:spPr>
        <p:txBody>
          <a:bodyPr/>
          <a:lstStyle>
            <a:lvl1pPr algn="l">
              <a:defRPr sz="714" b="0"/>
            </a:lvl1pPr>
          </a:lstStyle>
          <a:p>
            <a:fld id="{8A2DF900-58BB-5B4D-B1FE-64E426C1EDBA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05298599-5638-4824-8D82-747AFE33DA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8645" y="1485174"/>
            <a:ext cx="3278842" cy="275159"/>
          </a:xfrm>
          <a:prstGeom prst="rect">
            <a:avLst/>
          </a:prstGeom>
        </p:spPr>
        <p:txBody>
          <a:bodyPr/>
          <a:lstStyle>
            <a:lvl1pPr marL="85707" indent="-85707">
              <a:lnSpc>
                <a:spcPct val="100000"/>
              </a:lnSpc>
              <a:buClr>
                <a:schemeClr val="accent1"/>
              </a:buClr>
              <a:buFont typeface="Open Sans" panose="020B0606030504020204" pitchFamily="34" charset="0"/>
              <a:buChar char="|"/>
              <a:defRPr lang="de-DE" sz="714" b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E8F24C-C5FD-4205-9721-E6D60917811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630574"/>
            <a:ext cx="6857709" cy="27515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372C637-8EE0-40C4-BA80-59812385EB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646895" y="548327"/>
            <a:ext cx="1111342" cy="9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960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Blank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9BAEFD2-0EB7-47F4-8C01-9A831DB98F2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600632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9BAEFD2-0EB7-47F4-8C01-9A831DB98F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FADCE-192D-9F43-A13F-15942F54C838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D7390F-3EB9-4359-AEBA-12555B618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748090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Blank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C204245-BF56-40B8-9CE1-94AA0C033D3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8502029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C204245-BF56-40B8-9CE1-94AA0C033D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1C38F8FC-2E71-C821-1C72-EE6283343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428E27-0737-3449-A61A-2E79868518DD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2651F15-C668-4A10-A0A3-FAF165CE57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96982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062521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4A73-8027-144B-8781-05D1BB4B863B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183381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8C2075-EA8F-450A-B4A7-B411F25A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756D-F3CC-A349-8F24-7B795DAE74B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115B40-B74D-4C18-93A2-27473B71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1416BF-6863-4175-9D9B-0A98C332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794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062521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4E9F-7ECC-5B46-B71B-07C69BA68CB2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8368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aim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C1AAD735-68C7-4830-8543-B4338493F3B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061419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C1AAD735-68C7-4830-8543-B4338493F3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01DB-3EE7-F64F-A4BF-2EC3A7334E3C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>
              <a:lnSpc>
                <a:spcPts val="1905"/>
              </a:lnSpc>
              <a:defRPr sz="1428" b="0">
                <a:solidFill>
                  <a:schemeClr val="accent5"/>
                </a:solidFill>
              </a:defRPr>
            </a:lvl1pPr>
            <a:lvl2pPr marL="0" indent="0">
              <a:lnSpc>
                <a:spcPts val="1905"/>
              </a:lnSpc>
              <a:buNone/>
              <a:defRPr sz="1428" b="1">
                <a:solidFill>
                  <a:schemeClr val="accent5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A6BF131-093D-435C-9BED-223DF45649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172151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aim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DE6080A-27AC-4D83-A570-992F95EEFDF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5805584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DE6080A-27AC-4D83-A570-992F95EEFD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3A1F700-22F6-6421-9CB0-B1DA6EBF8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16399D-2EF5-1740-88F9-444E5D4CD44B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>
              <a:lnSpc>
                <a:spcPts val="1905"/>
              </a:lnSpc>
              <a:defRPr sz="1428" b="0">
                <a:solidFill>
                  <a:schemeClr val="bg1"/>
                </a:solidFill>
              </a:defRPr>
            </a:lvl1pPr>
            <a:lvl2pPr marL="0" indent="0">
              <a:lnSpc>
                <a:spcPts val="1905"/>
              </a:lnSpc>
              <a:buNone/>
              <a:defRPr sz="1428"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112A4851-5ABB-4547-91F1-5CE8A8EDE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29174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C7EF119-37EE-4A68-9A7D-302A1BA17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444" y="1283479"/>
            <a:ext cx="5054030" cy="474279"/>
          </a:xfrm>
        </p:spPr>
        <p:txBody>
          <a:bodyPr/>
          <a:lstStyle>
            <a:lvl1pPr>
              <a:defRPr sz="2137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1C9016F-3A4D-4A2E-BE63-5218AA8CD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854" y="2819885"/>
            <a:ext cx="5224293" cy="5930415"/>
          </a:xfrm>
        </p:spPr>
        <p:txBody>
          <a:bodyPr/>
          <a:lstStyle>
            <a:lvl1pPr marL="251772" indent="-251772">
              <a:spcAft>
                <a:spcPts val="1181"/>
              </a:spcAft>
              <a:buClrTx/>
              <a:buSzPct val="120000"/>
              <a:buFont typeface="+mj-lt"/>
              <a:buAutoNum type="arabicPeriod"/>
              <a:defRPr sz="135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13577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_groß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01467"/>
            <a:ext cx="4812939" cy="457030"/>
          </a:xfrm>
        </p:spPr>
        <p:txBody>
          <a:bodyPr/>
          <a:lstStyle>
            <a:lvl1pPr>
              <a:defRPr sz="2025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242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_groß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01467"/>
            <a:ext cx="4812939" cy="457030"/>
          </a:xfrm>
        </p:spPr>
        <p:txBody>
          <a:bodyPr/>
          <a:lstStyle>
            <a:lvl1pPr>
              <a:defRPr sz="2025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2444" y="2923647"/>
            <a:ext cx="2955815" cy="5670726"/>
          </a:xfrm>
        </p:spPr>
        <p:txBody>
          <a:bodyPr/>
          <a:lstStyle>
            <a:lvl1pPr>
              <a:defRPr sz="844"/>
            </a:lvl1pPr>
            <a:lvl2pPr>
              <a:defRPr sz="844"/>
            </a:lvl2pPr>
            <a:lvl3pPr>
              <a:defRPr sz="844"/>
            </a:lvl3pPr>
            <a:lvl4pPr>
              <a:defRPr sz="844"/>
            </a:lvl4pPr>
            <a:lvl5pPr>
              <a:defRPr sz="844"/>
            </a:lvl5pPr>
            <a:lvl6pPr>
              <a:defRPr sz="1012"/>
            </a:lvl6pPr>
            <a:lvl7pPr>
              <a:defRPr sz="1012"/>
            </a:lvl7pPr>
            <a:lvl8pPr>
              <a:defRPr sz="1012"/>
            </a:lvl8pPr>
            <a:lvl9pPr>
              <a:defRPr sz="101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9741" y="2923647"/>
            <a:ext cx="2955816" cy="5670726"/>
          </a:xfrm>
        </p:spPr>
        <p:txBody>
          <a:bodyPr/>
          <a:lstStyle>
            <a:lvl1pPr>
              <a:defRPr sz="844"/>
            </a:lvl1pPr>
            <a:lvl2pPr>
              <a:defRPr sz="844"/>
            </a:lvl2pPr>
            <a:lvl3pPr>
              <a:defRPr sz="844"/>
            </a:lvl3pPr>
            <a:lvl4pPr>
              <a:defRPr sz="844"/>
            </a:lvl4pPr>
            <a:lvl5pPr>
              <a:defRPr sz="844"/>
            </a:lvl5pPr>
            <a:lvl6pPr>
              <a:defRPr sz="1012"/>
            </a:lvl6pPr>
            <a:lvl7pPr>
              <a:defRPr sz="1012"/>
            </a:lvl7pPr>
            <a:lvl8pPr>
              <a:defRPr sz="1012"/>
            </a:lvl8pPr>
            <a:lvl9pPr>
              <a:defRPr sz="101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6183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FCECA0E-61E3-49AD-BF2A-F9358517231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531826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FCECA0E-61E3-49AD-BF2A-F935851723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4713CB-AA68-4ADF-808A-3967EF1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FA5DA-D02C-CA46-B944-C0C97515F9E4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555F28B-BDBF-413E-9727-643E5A1D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1D7498-E557-403D-BF95-10639243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614838-8B06-4CFE-ABF1-BE7BB32DD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6"/>
            <a:ext cx="6343910" cy="6384785"/>
          </a:xfrm>
        </p:spPr>
        <p:txBody>
          <a:bodyPr/>
          <a:lstStyle>
            <a:lvl2pPr marL="149988" indent="-149988">
              <a:buFont typeface="Arial" panose="020B0604020202020204" pitchFamily="34" charset="0"/>
              <a:buChar char="&gt;"/>
              <a:tabLst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A189B6-EE6C-42FE-907F-6334716044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wrap="none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61817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_große Überschrift grauer 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01467"/>
            <a:ext cx="4812939" cy="457030"/>
          </a:xfrm>
        </p:spPr>
        <p:txBody>
          <a:bodyPr/>
          <a:lstStyle>
            <a:lvl1pPr>
              <a:defRPr sz="2025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7015E7DB-4B71-4BBA-8F24-4292A74B09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28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_große Überschrift grauer 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01467"/>
            <a:ext cx="4812939" cy="457030"/>
          </a:xfrm>
        </p:spPr>
        <p:txBody>
          <a:bodyPr/>
          <a:lstStyle>
            <a:lvl1pPr>
              <a:defRPr sz="2025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7A20CDF0-65D4-48DA-B992-E7F0A4BF4C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32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_klei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53405"/>
            <a:ext cx="3326571" cy="353155"/>
          </a:xfrm>
        </p:spPr>
        <p:txBody>
          <a:bodyPr/>
          <a:lstStyle>
            <a:lvl1pPr>
              <a:defRPr sz="135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97443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_klei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53405"/>
            <a:ext cx="3326571" cy="353155"/>
          </a:xfrm>
        </p:spPr>
        <p:txBody>
          <a:bodyPr/>
          <a:lstStyle>
            <a:lvl1pPr>
              <a:defRPr sz="135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2444" y="2923647"/>
            <a:ext cx="2955815" cy="5670726"/>
          </a:xfrm>
        </p:spPr>
        <p:txBody>
          <a:bodyPr/>
          <a:lstStyle>
            <a:lvl1pPr>
              <a:defRPr sz="844"/>
            </a:lvl1pPr>
            <a:lvl2pPr>
              <a:defRPr sz="844"/>
            </a:lvl2pPr>
            <a:lvl3pPr>
              <a:defRPr sz="844"/>
            </a:lvl3pPr>
            <a:lvl4pPr>
              <a:defRPr sz="844"/>
            </a:lvl4pPr>
            <a:lvl5pPr>
              <a:defRPr sz="844"/>
            </a:lvl5pPr>
            <a:lvl6pPr>
              <a:defRPr sz="1012"/>
            </a:lvl6pPr>
            <a:lvl7pPr>
              <a:defRPr sz="1012"/>
            </a:lvl7pPr>
            <a:lvl8pPr>
              <a:defRPr sz="1012"/>
            </a:lvl8pPr>
            <a:lvl9pPr>
              <a:defRPr sz="101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9741" y="2923647"/>
            <a:ext cx="2955816" cy="5670726"/>
          </a:xfrm>
        </p:spPr>
        <p:txBody>
          <a:bodyPr/>
          <a:lstStyle>
            <a:lvl1pPr>
              <a:defRPr sz="844"/>
            </a:lvl1pPr>
            <a:lvl2pPr>
              <a:defRPr sz="844"/>
            </a:lvl2pPr>
            <a:lvl3pPr>
              <a:defRPr sz="844"/>
            </a:lvl3pPr>
            <a:lvl4pPr>
              <a:defRPr sz="844"/>
            </a:lvl4pPr>
            <a:lvl5pPr>
              <a:defRPr sz="844"/>
            </a:lvl5pPr>
            <a:lvl6pPr>
              <a:defRPr sz="1012"/>
            </a:lvl6pPr>
            <a:lvl7pPr>
              <a:defRPr sz="1012"/>
            </a:lvl7pPr>
            <a:lvl8pPr>
              <a:defRPr sz="1012"/>
            </a:lvl8pPr>
            <a:lvl9pPr>
              <a:defRPr sz="101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94234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_kleine Überschrift grauer 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53405"/>
            <a:ext cx="3326571" cy="353155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2A6C6E84-D435-4A19-808F-A33233CEBD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9711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_kleine Überschrift grauer 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853405"/>
            <a:ext cx="3326571" cy="353155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11625F2D-F162-42E7-8F1F-B5E7D4598E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34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5B00A523-3467-4578-8D8D-1F1278498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51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29000" cy="4953000"/>
          </a:xfrm>
          <a:solidFill>
            <a:schemeClr val="bg1">
              <a:lumMod val="7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429000" y="0"/>
            <a:ext cx="3428999" cy="4953000"/>
          </a:xfrm>
          <a:solidFill>
            <a:schemeClr val="bg1">
              <a:lumMod val="7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4953000"/>
            <a:ext cx="3429000" cy="4953000"/>
          </a:xfrm>
          <a:solidFill>
            <a:schemeClr val="bg1">
              <a:lumMod val="7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sz="quarter" idx="13"/>
          </p:nvPr>
        </p:nvSpPr>
        <p:spPr>
          <a:xfrm>
            <a:off x="3429000" y="4953000"/>
            <a:ext cx="3428999" cy="4953000"/>
          </a:xfrm>
          <a:solidFill>
            <a:schemeClr val="bg1">
              <a:lumMod val="75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209793" y="325614"/>
            <a:ext cx="3016556" cy="726899"/>
          </a:xfrm>
          <a:ln>
            <a:noFill/>
          </a:ln>
        </p:spPr>
        <p:txBody>
          <a:bodyPr tIns="46800"/>
          <a:lstStyle>
            <a:lvl1pPr marL="0" indent="0">
              <a:buNone/>
              <a:defRPr sz="1012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3631651" y="325614"/>
            <a:ext cx="3016374" cy="726899"/>
          </a:xfrm>
          <a:ln>
            <a:noFill/>
          </a:ln>
        </p:spPr>
        <p:txBody>
          <a:bodyPr tIns="46800"/>
          <a:lstStyle>
            <a:lvl1pPr marL="0" indent="0">
              <a:buNone/>
              <a:defRPr sz="1012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9793" y="5266216"/>
            <a:ext cx="3016556" cy="726899"/>
          </a:xfrm>
          <a:ln>
            <a:noFill/>
          </a:ln>
        </p:spPr>
        <p:txBody>
          <a:bodyPr tIns="46800"/>
          <a:lstStyle>
            <a:lvl1pPr marL="0" indent="0">
              <a:buNone/>
              <a:defRPr sz="1012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631651" y="5266216"/>
            <a:ext cx="3016374" cy="726899"/>
          </a:xfrm>
          <a:ln>
            <a:noFill/>
          </a:ln>
        </p:spPr>
        <p:txBody>
          <a:bodyPr tIns="46800"/>
          <a:lstStyle>
            <a:lvl1pPr marL="0" indent="0">
              <a:buNone/>
              <a:defRPr sz="1012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115851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se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046" y="792843"/>
            <a:ext cx="5054030" cy="474279"/>
          </a:xfrm>
        </p:spPr>
        <p:txBody>
          <a:bodyPr/>
          <a:lstStyle>
            <a:lvl1pPr>
              <a:defRPr sz="2137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3"/>
            <a:ext cx="6033112" cy="124781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 sz="118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412444" y="3756867"/>
            <a:ext cx="2044366" cy="2860318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3"/>
          </p:nvPr>
        </p:nvSpPr>
        <p:spPr>
          <a:xfrm>
            <a:off x="2781097" y="3756867"/>
            <a:ext cx="2044366" cy="2860318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412444" y="9165468"/>
            <a:ext cx="667906" cy="364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de-DE" sz="422" dirty="0">
                <a:solidFill>
                  <a:schemeClr val="bg1"/>
                </a:solidFill>
              </a:rPr>
              <a:t>© 2022 adesso orange AG</a:t>
            </a:r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727A5583-9979-464F-8EF5-1FB7A54C9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07" y="8789311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26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ersonenvo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6">
            <a:extLst>
              <a:ext uri="{FF2B5EF4-FFF2-40B4-BE49-F238E27FC236}">
                <a16:creationId xmlns:a16="http://schemas.microsoft.com/office/drawing/2014/main" id="{C1BACF19-9117-4332-B5EA-79FE2DDA5543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854549" y="2639127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F3A4FD9C-A612-4CF3-A260-345F2036CB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2444" y="896551"/>
            <a:ext cx="6033112" cy="780104"/>
          </a:xfrm>
        </p:spPr>
        <p:txBody>
          <a:bodyPr/>
          <a:lstStyle>
            <a:lvl1pPr marL="0" indent="0">
              <a:buNone/>
              <a:defRPr sz="1181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7202D10E-2CC8-4CE7-BE90-17C7F616BD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90320" y="6617185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11">
            <a:extLst>
              <a:ext uri="{FF2B5EF4-FFF2-40B4-BE49-F238E27FC236}">
                <a16:creationId xmlns:a16="http://schemas.microsoft.com/office/drawing/2014/main" id="{F3711BE5-04ED-4BBA-B941-E67F8788B1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90318" y="708486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2D09C695-A02F-4A19-AA21-BF3DA5F6B9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90320" y="7709681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3101BF7D-BDAE-4057-AB6E-6E40CB8BB02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708370" y="2639127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9CFA26D9-13C7-4643-823C-48BFF84397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44140" y="6617185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DB78E1ED-B821-45B1-A513-C5B91E855F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44139" y="708486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CE3584C7-BD30-4FCB-93E1-9B5FB8BE07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44140" y="7709681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Ellipse 10">
            <a:extLst>
              <a:ext uri="{FF2B5EF4-FFF2-40B4-BE49-F238E27FC236}">
                <a16:creationId xmlns:a16="http://schemas.microsoft.com/office/drawing/2014/main" id="{284A4801-2EAD-4340-8FF2-283608EC7503}"/>
              </a:ext>
            </a:extLst>
          </p:cNvPr>
          <p:cNvSpPr/>
          <p:nvPr userDrawn="1"/>
        </p:nvSpPr>
        <p:spPr>
          <a:xfrm>
            <a:off x="1678003" y="2561127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Ellipse 10">
            <a:extLst>
              <a:ext uri="{FF2B5EF4-FFF2-40B4-BE49-F238E27FC236}">
                <a16:creationId xmlns:a16="http://schemas.microsoft.com/office/drawing/2014/main" id="{966364D1-1E7F-3F46-A070-DF3E5FCCC0DE}"/>
              </a:ext>
            </a:extLst>
          </p:cNvPr>
          <p:cNvSpPr/>
          <p:nvPr userDrawn="1"/>
        </p:nvSpPr>
        <p:spPr>
          <a:xfrm>
            <a:off x="3824180" y="2561127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986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44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A90C6F88-25A2-4779-BE60-14363614E36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385316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A90C6F88-25A2-4779-BE60-14363614E3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BDB5631-0380-2FD2-4650-FC4ED6800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4713CB-AA68-4ADF-808A-3967EF1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A91A1E-91EA-484F-9B4A-060F3C09E2F6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555F28B-BDBF-413E-9727-643E5A1D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1D7498-E557-403D-BF95-10639243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614838-8B06-4CFE-ABF1-BE7BB32DD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6"/>
            <a:ext cx="6343910" cy="63847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9502B5-BDA9-4F39-8160-24B865EF57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707147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ersonenvo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F3A4FD9C-A612-4CF3-A260-345F2036CB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2444" y="896551"/>
            <a:ext cx="6033112" cy="780104"/>
          </a:xfrm>
        </p:spPr>
        <p:txBody>
          <a:bodyPr/>
          <a:lstStyle>
            <a:lvl1pPr marL="0" indent="0">
              <a:buNone/>
              <a:defRPr sz="1181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9B5094-26BC-4507-984B-31C235E72BE1}"/>
              </a:ext>
            </a:extLst>
          </p:cNvPr>
          <p:cNvSpPr/>
          <p:nvPr userDrawn="1"/>
        </p:nvSpPr>
        <p:spPr>
          <a:xfrm>
            <a:off x="2740679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rgbClr val="EF7C00"/>
                </a:gs>
                <a:gs pos="100000">
                  <a:srgbClr val="95198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/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3101BF7D-BDAE-4057-AB6E-6E40CB8BB02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771046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9CFA26D9-13C7-4643-823C-48BFF84397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406817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DB78E1ED-B821-45B1-A513-C5B91E855F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06816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CE3584C7-BD30-4FCB-93E1-9B5FB8BE07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06817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534B4CA-17B0-4F89-B374-AD550A79FF75}"/>
              </a:ext>
            </a:extLst>
          </p:cNvPr>
          <p:cNvSpPr/>
          <p:nvPr userDrawn="1"/>
        </p:nvSpPr>
        <p:spPr>
          <a:xfrm>
            <a:off x="594457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rgbClr val="EF7C00"/>
                </a:gs>
                <a:gs pos="100000">
                  <a:srgbClr val="95198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/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5750532-077C-49C5-8A82-D7B7574182A0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4824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6266A439-C156-417F-B863-382DC53E2AD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60595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F0F21B4A-C715-4AF7-8176-89E110E3815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0594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11">
            <a:extLst>
              <a:ext uri="{FF2B5EF4-FFF2-40B4-BE49-F238E27FC236}">
                <a16:creationId xmlns:a16="http://schemas.microsoft.com/office/drawing/2014/main" id="{9A841BC9-3FB7-4257-932D-4E5142BFDB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60595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D769E687-EEBA-4344-BAF5-C92D3FE8468C}"/>
              </a:ext>
            </a:extLst>
          </p:cNvPr>
          <p:cNvSpPr/>
          <p:nvPr userDrawn="1"/>
        </p:nvSpPr>
        <p:spPr>
          <a:xfrm>
            <a:off x="4886901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rgbClr val="EF7C00"/>
                </a:gs>
                <a:gs pos="100000">
                  <a:srgbClr val="95198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/>
          </a:p>
        </p:txBody>
      </p:sp>
      <p:sp>
        <p:nvSpPr>
          <p:cNvPr id="25" name="Bildplatzhalter 6">
            <a:extLst>
              <a:ext uri="{FF2B5EF4-FFF2-40B4-BE49-F238E27FC236}">
                <a16:creationId xmlns:a16="http://schemas.microsoft.com/office/drawing/2014/main" id="{C2127267-CDC3-4914-8571-3B149F43F3A8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917268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6" name="Textplatzhalter 11">
            <a:extLst>
              <a:ext uri="{FF2B5EF4-FFF2-40B4-BE49-F238E27FC236}">
                <a16:creationId xmlns:a16="http://schemas.microsoft.com/office/drawing/2014/main" id="{A579BCE9-2ACB-4C4F-A85C-38F632A6AD6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53038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7" name="Textplatzhalter 11">
            <a:extLst>
              <a:ext uri="{FF2B5EF4-FFF2-40B4-BE49-F238E27FC236}">
                <a16:creationId xmlns:a16="http://schemas.microsoft.com/office/drawing/2014/main" id="{39B784B8-591C-4B89-AEA2-9101979ED7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53037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11">
            <a:extLst>
              <a:ext uri="{FF2B5EF4-FFF2-40B4-BE49-F238E27FC236}">
                <a16:creationId xmlns:a16="http://schemas.microsoft.com/office/drawing/2014/main" id="{6FC8B0F4-3BF3-4303-A67A-09E87ABA882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53038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4649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ersonenvo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F3A4FD9C-A612-4CF3-A260-345F2036CB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2444" y="896551"/>
            <a:ext cx="6033112" cy="780104"/>
          </a:xfrm>
        </p:spPr>
        <p:txBody>
          <a:bodyPr/>
          <a:lstStyle>
            <a:lvl1pPr marL="0" indent="0">
              <a:buNone/>
              <a:defRPr sz="1181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3101BF7D-BDAE-4057-AB6E-6E40CB8BB02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771046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9CFA26D9-13C7-4643-823C-48BFF84397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406817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DB78E1ED-B821-45B1-A513-C5B91E855F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06816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CE3584C7-BD30-4FCB-93E1-9B5FB8BE07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06817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id="{E5750532-077C-49C5-8A82-D7B7574182A0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4824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9" name="Textplatzhalter 11">
            <a:extLst>
              <a:ext uri="{FF2B5EF4-FFF2-40B4-BE49-F238E27FC236}">
                <a16:creationId xmlns:a16="http://schemas.microsoft.com/office/drawing/2014/main" id="{6266A439-C156-417F-B863-382DC53E2AD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60595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F0F21B4A-C715-4AF7-8176-89E110E3815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0594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11">
            <a:extLst>
              <a:ext uri="{FF2B5EF4-FFF2-40B4-BE49-F238E27FC236}">
                <a16:creationId xmlns:a16="http://schemas.microsoft.com/office/drawing/2014/main" id="{9A841BC9-3FB7-4257-932D-4E5142BFDB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60595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Bildplatzhalter 6">
            <a:extLst>
              <a:ext uri="{FF2B5EF4-FFF2-40B4-BE49-F238E27FC236}">
                <a16:creationId xmlns:a16="http://schemas.microsoft.com/office/drawing/2014/main" id="{C2127267-CDC3-4914-8571-3B149F43F3A8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917268" y="2638734"/>
            <a:ext cx="1315907" cy="3380000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6" name="Textplatzhalter 11">
            <a:extLst>
              <a:ext uri="{FF2B5EF4-FFF2-40B4-BE49-F238E27FC236}">
                <a16:creationId xmlns:a16="http://schemas.microsoft.com/office/drawing/2014/main" id="{A579BCE9-2ACB-4C4F-A85C-38F632A6AD6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53038" y="6616793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1012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7" name="Textplatzhalter 11">
            <a:extLst>
              <a:ext uri="{FF2B5EF4-FFF2-40B4-BE49-F238E27FC236}">
                <a16:creationId xmlns:a16="http://schemas.microsoft.com/office/drawing/2014/main" id="{39B784B8-591C-4B89-AEA2-9101979ED7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53037" y="7084470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11">
            <a:extLst>
              <a:ext uri="{FF2B5EF4-FFF2-40B4-BE49-F238E27FC236}">
                <a16:creationId xmlns:a16="http://schemas.microsoft.com/office/drawing/2014/main" id="{6FC8B0F4-3BF3-4303-A67A-09E87ABA882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53038" y="7709288"/>
            <a:ext cx="2044366" cy="364415"/>
          </a:xfrm>
        </p:spPr>
        <p:txBody>
          <a:bodyPr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tabLst>
                <a:tab pos="150885" algn="l"/>
              </a:tabLst>
              <a:defRPr sz="844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Ellipse 10">
            <a:extLst>
              <a:ext uri="{FF2B5EF4-FFF2-40B4-BE49-F238E27FC236}">
                <a16:creationId xmlns:a16="http://schemas.microsoft.com/office/drawing/2014/main" id="{1DCA9AEF-2ECD-A84F-9A26-440E3B9D5DCE}"/>
              </a:ext>
            </a:extLst>
          </p:cNvPr>
          <p:cNvSpPr/>
          <p:nvPr userDrawn="1"/>
        </p:nvSpPr>
        <p:spPr>
          <a:xfrm>
            <a:off x="2740679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Ellipse 10">
            <a:extLst>
              <a:ext uri="{FF2B5EF4-FFF2-40B4-BE49-F238E27FC236}">
                <a16:creationId xmlns:a16="http://schemas.microsoft.com/office/drawing/2014/main" id="{46536D43-9CB6-7441-91FE-860FE16A91FF}"/>
              </a:ext>
            </a:extLst>
          </p:cNvPr>
          <p:cNvSpPr/>
          <p:nvPr userDrawn="1"/>
        </p:nvSpPr>
        <p:spPr>
          <a:xfrm>
            <a:off x="594457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Ellipse 10">
            <a:extLst>
              <a:ext uri="{FF2B5EF4-FFF2-40B4-BE49-F238E27FC236}">
                <a16:creationId xmlns:a16="http://schemas.microsoft.com/office/drawing/2014/main" id="{C83ACDED-BB71-9F4D-95AA-CBB086D8DB10}"/>
              </a:ext>
            </a:extLst>
          </p:cNvPr>
          <p:cNvSpPr/>
          <p:nvPr userDrawn="1"/>
        </p:nvSpPr>
        <p:spPr>
          <a:xfrm>
            <a:off x="4886899" y="2560734"/>
            <a:ext cx="1376641" cy="353600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98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7">
            <a:extLst>
              <a:ext uri="{FF2B5EF4-FFF2-40B4-BE49-F238E27FC236}">
                <a16:creationId xmlns:a16="http://schemas.microsoft.com/office/drawing/2014/main" id="{9300C8B8-EFBC-4C7E-92C9-8F5FDB04A5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670" y="1708393"/>
            <a:ext cx="4332836" cy="360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/>
              <a:t>Position, Titel (Abschluss)</a:t>
            </a:r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0B69560F-4195-47B1-AB38-3E8CB5C2F5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670" y="958499"/>
            <a:ext cx="4332836" cy="7111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75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/>
              <a:t>Vorname Name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AC3FA56-9096-4A44-8595-F8061ADE4423}"/>
              </a:ext>
            </a:extLst>
          </p:cNvPr>
          <p:cNvCxnSpPr>
            <a:cxnSpLocks/>
          </p:cNvCxnSpPr>
          <p:nvPr userDrawn="1"/>
        </p:nvCxnSpPr>
        <p:spPr>
          <a:xfrm>
            <a:off x="411670" y="2678984"/>
            <a:ext cx="4332836" cy="0"/>
          </a:xfrm>
          <a:prstGeom prst="line">
            <a:avLst/>
          </a:prstGeom>
          <a:ln>
            <a:solidFill>
              <a:srgbClr val="46464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platzhalter 29">
            <a:extLst>
              <a:ext uri="{FF2B5EF4-FFF2-40B4-BE49-F238E27FC236}">
                <a16:creationId xmlns:a16="http://schemas.microsoft.com/office/drawing/2014/main" id="{D89C3406-9433-4CEA-804F-6B381C6490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1670" y="3887795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9" name="Textplatzhalter 33">
            <a:extLst>
              <a:ext uri="{FF2B5EF4-FFF2-40B4-BE49-F238E27FC236}">
                <a16:creationId xmlns:a16="http://schemas.microsoft.com/office/drawing/2014/main" id="{EDE2839F-66C4-40A3-BD04-6E0B19EBF7D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1642" y="4276384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548B7D-9D03-499D-AD90-EEC2C3C73829}"/>
              </a:ext>
            </a:extLst>
          </p:cNvPr>
          <p:cNvSpPr txBox="1"/>
          <p:nvPr userDrawn="1"/>
        </p:nvSpPr>
        <p:spPr>
          <a:xfrm>
            <a:off x="4135574" y="2322845"/>
            <a:ext cx="608932" cy="233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Stand: </a:t>
            </a:r>
            <a:fld id="{379CF11C-4E5F-4532-A525-08E7E23FA4F6}" type="datetime1">
              <a:rPr lang="de-DE" sz="45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/>
              <a:t>04.08.2026</a:t>
            </a:fld>
            <a:endParaRPr lang="de-DE" sz="4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platzhalter 29">
            <a:extLst>
              <a:ext uri="{FF2B5EF4-FFF2-40B4-BE49-F238E27FC236}">
                <a16:creationId xmlns:a16="http://schemas.microsoft.com/office/drawing/2014/main" id="{C3AC2D3F-3703-451E-844D-85492118A7C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21642" y="3887794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12" name="Textplatzhalter 48">
            <a:extLst>
              <a:ext uri="{FF2B5EF4-FFF2-40B4-BE49-F238E27FC236}">
                <a16:creationId xmlns:a16="http://schemas.microsoft.com/office/drawing/2014/main" id="{F3FF51EE-4E2C-455B-AB6D-143DA0AA2E8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04031" y="5435412"/>
            <a:ext cx="1254448" cy="3361903"/>
          </a:xfrm>
          <a:prstGeom prst="rect">
            <a:avLst/>
          </a:prstGeom>
        </p:spPr>
        <p:txBody>
          <a:bodyPr/>
          <a:lstStyle>
            <a:lvl1pPr marL="49997" indent="-49997">
              <a:defRPr sz="562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Hier ist Platz für eine Aufzählung deiner Kompetenzen, Sprachkenntnisse,… mittels Spiegelstrichen. </a:t>
            </a:r>
          </a:p>
        </p:txBody>
      </p:sp>
      <p:sp>
        <p:nvSpPr>
          <p:cNvPr id="13" name="Textplatzhalter 29">
            <a:extLst>
              <a:ext uri="{FF2B5EF4-FFF2-40B4-BE49-F238E27FC236}">
                <a16:creationId xmlns:a16="http://schemas.microsoft.com/office/drawing/2014/main" id="{5675AD3E-C563-4F98-912B-CB17BD78A8D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11670" y="427638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14" name="Textplatzhalter 29">
            <a:extLst>
              <a:ext uri="{FF2B5EF4-FFF2-40B4-BE49-F238E27FC236}">
                <a16:creationId xmlns:a16="http://schemas.microsoft.com/office/drawing/2014/main" id="{5143D82D-6AE4-4888-A4B7-136166E2C77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11670" y="457768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15" name="Textplatzhalter 29">
            <a:extLst>
              <a:ext uri="{FF2B5EF4-FFF2-40B4-BE49-F238E27FC236}">
                <a16:creationId xmlns:a16="http://schemas.microsoft.com/office/drawing/2014/main" id="{F75BB25E-83E8-4266-9BF1-3DDE47BCF51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11670" y="487898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16" name="Textplatzhalter 29">
            <a:extLst>
              <a:ext uri="{FF2B5EF4-FFF2-40B4-BE49-F238E27FC236}">
                <a16:creationId xmlns:a16="http://schemas.microsoft.com/office/drawing/2014/main" id="{B317D8E7-2B43-42DD-ADBF-5C456760D12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11670" y="572287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17" name="Textplatzhalter 33">
            <a:extLst>
              <a:ext uri="{FF2B5EF4-FFF2-40B4-BE49-F238E27FC236}">
                <a16:creationId xmlns:a16="http://schemas.microsoft.com/office/drawing/2014/main" id="{FB71C03A-C5FA-44F6-A006-C4E163F5586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621642" y="6111464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8BE52369-4F46-4E39-9981-EE5B54AC11D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21642" y="5722872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19" name="Textplatzhalter 29">
            <a:extLst>
              <a:ext uri="{FF2B5EF4-FFF2-40B4-BE49-F238E27FC236}">
                <a16:creationId xmlns:a16="http://schemas.microsoft.com/office/drawing/2014/main" id="{2E17E8C9-41DB-4079-AE01-5B649781AD5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11670" y="611146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F0FBFD60-7222-4039-B54C-598E9CFA97D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11670" y="641276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21" name="Textplatzhalter 29">
            <a:extLst>
              <a:ext uri="{FF2B5EF4-FFF2-40B4-BE49-F238E27FC236}">
                <a16:creationId xmlns:a16="http://schemas.microsoft.com/office/drawing/2014/main" id="{63F43269-3B2B-4460-9730-40F41549819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11670" y="671406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22" name="Textplatzhalter 29">
            <a:extLst>
              <a:ext uri="{FF2B5EF4-FFF2-40B4-BE49-F238E27FC236}">
                <a16:creationId xmlns:a16="http://schemas.microsoft.com/office/drawing/2014/main" id="{DBEC4799-AC84-4461-AA21-03003ED19B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11670" y="7557959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23" name="Textplatzhalter 33">
            <a:extLst>
              <a:ext uri="{FF2B5EF4-FFF2-40B4-BE49-F238E27FC236}">
                <a16:creationId xmlns:a16="http://schemas.microsoft.com/office/drawing/2014/main" id="{11068A68-89B3-4364-90B5-0B3848D821B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621642" y="7946548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313820BA-7C52-4B12-BAAD-1DDAD138502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621642" y="7557958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25" name="Textplatzhalter 29">
            <a:extLst>
              <a:ext uri="{FF2B5EF4-FFF2-40B4-BE49-F238E27FC236}">
                <a16:creationId xmlns:a16="http://schemas.microsoft.com/office/drawing/2014/main" id="{F3DF6B3A-ABE6-4BC5-88E3-A5CF7FCAB1A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11670" y="7946548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26" name="Textplatzhalter 29">
            <a:extLst>
              <a:ext uri="{FF2B5EF4-FFF2-40B4-BE49-F238E27FC236}">
                <a16:creationId xmlns:a16="http://schemas.microsoft.com/office/drawing/2014/main" id="{4EBA0141-DB93-48A2-9BE3-60C7AF9F817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11670" y="8247848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27" name="Textplatzhalter 29">
            <a:extLst>
              <a:ext uri="{FF2B5EF4-FFF2-40B4-BE49-F238E27FC236}">
                <a16:creationId xmlns:a16="http://schemas.microsoft.com/office/drawing/2014/main" id="{DD3C45F4-152B-4349-B475-9B5855BE686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11670" y="8549147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2E4C7ED-069C-4DAB-9847-ED4D8D95BDED}"/>
              </a:ext>
            </a:extLst>
          </p:cNvPr>
          <p:cNvSpPr txBox="1"/>
          <p:nvPr userDrawn="1"/>
        </p:nvSpPr>
        <p:spPr>
          <a:xfrm>
            <a:off x="351459" y="3256660"/>
            <a:ext cx="43328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Relevante Projekte.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B31DAD8-5FED-4254-9AD1-9640B548EED7}"/>
              </a:ext>
            </a:extLst>
          </p:cNvPr>
          <p:cNvSpPr txBox="1"/>
          <p:nvPr userDrawn="1"/>
        </p:nvSpPr>
        <p:spPr>
          <a:xfrm>
            <a:off x="5239784" y="4776795"/>
            <a:ext cx="1318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Überblick</a:t>
            </a:r>
            <a:r>
              <a:rPr lang="de-DE" sz="900" dirty="0">
                <a:solidFill>
                  <a:schemeClr val="accent3"/>
                </a:solidFill>
                <a:latin typeface="+mn-lt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EA406CC-AAB7-4074-B95F-B6CE8A8E5DAE}"/>
              </a:ext>
            </a:extLst>
          </p:cNvPr>
          <p:cNvSpPr/>
          <p:nvPr userDrawn="1"/>
        </p:nvSpPr>
        <p:spPr>
          <a:xfrm>
            <a:off x="5258560" y="737537"/>
            <a:ext cx="1299918" cy="3338930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rgbClr val="EF7C00"/>
                </a:gs>
                <a:gs pos="100000">
                  <a:srgbClr val="951981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ABBF9142-49ED-431B-B1CB-7DD144526F53}"/>
              </a:ext>
            </a:extLst>
          </p:cNvPr>
          <p:cNvSpPr>
            <a:spLocks noGrp="1" noChangeAspect="1"/>
          </p:cNvSpPr>
          <p:nvPr>
            <p:ph type="pic" sz="quarter" idx="61"/>
          </p:nvPr>
        </p:nvSpPr>
        <p:spPr>
          <a:xfrm>
            <a:off x="5285543" y="815536"/>
            <a:ext cx="1242569" cy="3191624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8242814-4E2F-47BD-BE0B-E22F77EFBA8B}"/>
              </a:ext>
            </a:extLst>
          </p:cNvPr>
          <p:cNvSpPr txBox="1"/>
          <p:nvPr userDrawn="1"/>
        </p:nvSpPr>
        <p:spPr>
          <a:xfrm>
            <a:off x="364405" y="2319103"/>
            <a:ext cx="4575817" cy="178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562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adesso orange AG</a:t>
            </a:r>
          </a:p>
        </p:txBody>
      </p:sp>
    </p:spTree>
    <p:extLst>
      <p:ext uri="{BB962C8B-B14F-4D97-AF65-F5344CB8AC3E}">
        <p14:creationId xmlns:p14="http://schemas.microsoft.com/office/powerpoint/2010/main" val="34614944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f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7">
            <a:extLst>
              <a:ext uri="{FF2B5EF4-FFF2-40B4-BE49-F238E27FC236}">
                <a16:creationId xmlns:a16="http://schemas.microsoft.com/office/drawing/2014/main" id="{9300C8B8-EFBC-4C7E-92C9-8F5FDB04A5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670" y="1708393"/>
            <a:ext cx="4332836" cy="360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/>
              <a:t>Position, Titel (Abschluss)</a:t>
            </a:r>
          </a:p>
        </p:txBody>
      </p:sp>
      <p:sp>
        <p:nvSpPr>
          <p:cNvPr id="5" name="Textplatzhalter 11">
            <a:extLst>
              <a:ext uri="{FF2B5EF4-FFF2-40B4-BE49-F238E27FC236}">
                <a16:creationId xmlns:a16="http://schemas.microsoft.com/office/drawing/2014/main" id="{0B69560F-4195-47B1-AB38-3E8CB5C2F5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670" y="958499"/>
            <a:ext cx="4332836" cy="7111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75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de-DE"/>
              <a:t>Vorname Name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AC3FA56-9096-4A44-8595-F8061ADE4423}"/>
              </a:ext>
            </a:extLst>
          </p:cNvPr>
          <p:cNvCxnSpPr>
            <a:cxnSpLocks/>
          </p:cNvCxnSpPr>
          <p:nvPr userDrawn="1"/>
        </p:nvCxnSpPr>
        <p:spPr>
          <a:xfrm>
            <a:off x="411670" y="2678984"/>
            <a:ext cx="4332836" cy="0"/>
          </a:xfrm>
          <a:prstGeom prst="line">
            <a:avLst/>
          </a:prstGeom>
          <a:ln>
            <a:solidFill>
              <a:srgbClr val="46464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platzhalter 29">
            <a:extLst>
              <a:ext uri="{FF2B5EF4-FFF2-40B4-BE49-F238E27FC236}">
                <a16:creationId xmlns:a16="http://schemas.microsoft.com/office/drawing/2014/main" id="{D89C3406-9433-4CEA-804F-6B381C64904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1670" y="3887795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9" name="Textplatzhalter 33">
            <a:extLst>
              <a:ext uri="{FF2B5EF4-FFF2-40B4-BE49-F238E27FC236}">
                <a16:creationId xmlns:a16="http://schemas.microsoft.com/office/drawing/2014/main" id="{EDE2839F-66C4-40A3-BD04-6E0B19EBF7D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1642" y="4276384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F548B7D-9D03-499D-AD90-EEC2C3C73829}"/>
              </a:ext>
            </a:extLst>
          </p:cNvPr>
          <p:cNvSpPr txBox="1"/>
          <p:nvPr userDrawn="1"/>
        </p:nvSpPr>
        <p:spPr>
          <a:xfrm>
            <a:off x="4135574" y="2322845"/>
            <a:ext cx="608932" cy="233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Stand: </a:t>
            </a:r>
            <a:fld id="{379CF11C-4E5F-4532-A525-08E7E23FA4F6}" type="datetime1">
              <a:rPr lang="de-DE" sz="45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r"/>
              <a:t>04.08.2026</a:t>
            </a:fld>
            <a:endParaRPr lang="de-DE" sz="4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platzhalter 29">
            <a:extLst>
              <a:ext uri="{FF2B5EF4-FFF2-40B4-BE49-F238E27FC236}">
                <a16:creationId xmlns:a16="http://schemas.microsoft.com/office/drawing/2014/main" id="{C3AC2D3F-3703-451E-844D-85492118A7C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21642" y="3887794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12" name="Textplatzhalter 48">
            <a:extLst>
              <a:ext uri="{FF2B5EF4-FFF2-40B4-BE49-F238E27FC236}">
                <a16:creationId xmlns:a16="http://schemas.microsoft.com/office/drawing/2014/main" id="{F3FF51EE-4E2C-455B-AB6D-143DA0AA2E8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04031" y="5435412"/>
            <a:ext cx="1254448" cy="3361903"/>
          </a:xfrm>
          <a:prstGeom prst="rect">
            <a:avLst/>
          </a:prstGeom>
        </p:spPr>
        <p:txBody>
          <a:bodyPr/>
          <a:lstStyle>
            <a:lvl1pPr marL="49997" indent="-49997">
              <a:defRPr sz="562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Hier ist Platz für eine Aufzählung deiner Kompetenzen, Sprachkenntnisse,… mittels Spiegelstrichen. </a:t>
            </a:r>
          </a:p>
        </p:txBody>
      </p:sp>
      <p:sp>
        <p:nvSpPr>
          <p:cNvPr id="13" name="Textplatzhalter 29">
            <a:extLst>
              <a:ext uri="{FF2B5EF4-FFF2-40B4-BE49-F238E27FC236}">
                <a16:creationId xmlns:a16="http://schemas.microsoft.com/office/drawing/2014/main" id="{5675AD3E-C563-4F98-912B-CB17BD78A8D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11670" y="427638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14" name="Textplatzhalter 29">
            <a:extLst>
              <a:ext uri="{FF2B5EF4-FFF2-40B4-BE49-F238E27FC236}">
                <a16:creationId xmlns:a16="http://schemas.microsoft.com/office/drawing/2014/main" id="{5143D82D-6AE4-4888-A4B7-136166E2C77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11670" y="457768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15" name="Textplatzhalter 29">
            <a:extLst>
              <a:ext uri="{FF2B5EF4-FFF2-40B4-BE49-F238E27FC236}">
                <a16:creationId xmlns:a16="http://schemas.microsoft.com/office/drawing/2014/main" id="{F75BB25E-83E8-4266-9BF1-3DDE47BCF51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11670" y="487898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16" name="Textplatzhalter 29">
            <a:extLst>
              <a:ext uri="{FF2B5EF4-FFF2-40B4-BE49-F238E27FC236}">
                <a16:creationId xmlns:a16="http://schemas.microsoft.com/office/drawing/2014/main" id="{B317D8E7-2B43-42DD-ADBF-5C456760D12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11670" y="572287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17" name="Textplatzhalter 33">
            <a:extLst>
              <a:ext uri="{FF2B5EF4-FFF2-40B4-BE49-F238E27FC236}">
                <a16:creationId xmlns:a16="http://schemas.microsoft.com/office/drawing/2014/main" id="{FB71C03A-C5FA-44F6-A006-C4E163F5586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621642" y="6111464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8BE52369-4F46-4E39-9981-EE5B54AC11D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21642" y="5722872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19" name="Textplatzhalter 29">
            <a:extLst>
              <a:ext uri="{FF2B5EF4-FFF2-40B4-BE49-F238E27FC236}">
                <a16:creationId xmlns:a16="http://schemas.microsoft.com/office/drawing/2014/main" id="{2E17E8C9-41DB-4079-AE01-5B649781AD5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11670" y="6111464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F0FBFD60-7222-4039-B54C-598E9CFA97D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11670" y="641276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21" name="Textplatzhalter 29">
            <a:extLst>
              <a:ext uri="{FF2B5EF4-FFF2-40B4-BE49-F238E27FC236}">
                <a16:creationId xmlns:a16="http://schemas.microsoft.com/office/drawing/2014/main" id="{63F43269-3B2B-4460-9730-40F41549819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11670" y="6714063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22" name="Textplatzhalter 29">
            <a:extLst>
              <a:ext uri="{FF2B5EF4-FFF2-40B4-BE49-F238E27FC236}">
                <a16:creationId xmlns:a16="http://schemas.microsoft.com/office/drawing/2014/main" id="{DBEC4799-AC84-4461-AA21-03003ED19B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11670" y="7557959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Kunde</a:t>
            </a:r>
          </a:p>
        </p:txBody>
      </p:sp>
      <p:sp>
        <p:nvSpPr>
          <p:cNvPr id="23" name="Textplatzhalter 33">
            <a:extLst>
              <a:ext uri="{FF2B5EF4-FFF2-40B4-BE49-F238E27FC236}">
                <a16:creationId xmlns:a16="http://schemas.microsoft.com/office/drawing/2014/main" id="{11068A68-89B3-4364-90B5-0B3848D821B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621642" y="7946548"/>
            <a:ext cx="3122865" cy="850768"/>
          </a:xfrm>
          <a:prstGeom prst="rect">
            <a:avLst/>
          </a:prstGeom>
        </p:spPr>
        <p:txBody>
          <a:bodyPr/>
          <a:lstStyle>
            <a:lvl1pPr marL="49997" indent="-49997">
              <a:defRPr sz="562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Beschreibung der Tätigkeit/Rolle mittels Spiegelstrichen</a:t>
            </a:r>
          </a:p>
          <a:p>
            <a:pPr lvl="0"/>
            <a:endParaRPr lang="de-DE"/>
          </a:p>
        </p:txBody>
      </p: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313820BA-7C52-4B12-BAAD-1DDAD138502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621642" y="7557958"/>
            <a:ext cx="3122864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62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Projekttitel</a:t>
            </a:r>
          </a:p>
        </p:txBody>
      </p:sp>
      <p:sp>
        <p:nvSpPr>
          <p:cNvPr id="25" name="Textplatzhalter 29">
            <a:extLst>
              <a:ext uri="{FF2B5EF4-FFF2-40B4-BE49-F238E27FC236}">
                <a16:creationId xmlns:a16="http://schemas.microsoft.com/office/drawing/2014/main" id="{F3DF6B3A-ABE6-4BC5-88E3-A5CF7FCAB1A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11670" y="7946548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Branche</a:t>
            </a:r>
          </a:p>
        </p:txBody>
      </p:sp>
      <p:sp>
        <p:nvSpPr>
          <p:cNvPr id="26" name="Textplatzhalter 29">
            <a:extLst>
              <a:ext uri="{FF2B5EF4-FFF2-40B4-BE49-F238E27FC236}">
                <a16:creationId xmlns:a16="http://schemas.microsoft.com/office/drawing/2014/main" id="{4EBA0141-DB93-48A2-9BE3-60C7AF9F817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11670" y="8247848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Ort</a:t>
            </a:r>
          </a:p>
        </p:txBody>
      </p:sp>
      <p:sp>
        <p:nvSpPr>
          <p:cNvPr id="27" name="Textplatzhalter 29">
            <a:extLst>
              <a:ext uri="{FF2B5EF4-FFF2-40B4-BE49-F238E27FC236}">
                <a16:creationId xmlns:a16="http://schemas.microsoft.com/office/drawing/2014/main" id="{DD3C45F4-152B-4349-B475-9B5855BE686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11670" y="8549147"/>
            <a:ext cx="1135132" cy="2481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5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MM.JJJJ – MM.JJJJ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2E4C7ED-069C-4DAB-9847-ED4D8D95BDED}"/>
              </a:ext>
            </a:extLst>
          </p:cNvPr>
          <p:cNvSpPr txBox="1"/>
          <p:nvPr userDrawn="1"/>
        </p:nvSpPr>
        <p:spPr>
          <a:xfrm>
            <a:off x="351459" y="3256660"/>
            <a:ext cx="43328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Relevante Projekte.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B31DAD8-5FED-4254-9AD1-9640B548EED7}"/>
              </a:ext>
            </a:extLst>
          </p:cNvPr>
          <p:cNvSpPr txBox="1"/>
          <p:nvPr userDrawn="1"/>
        </p:nvSpPr>
        <p:spPr>
          <a:xfrm>
            <a:off x="5239784" y="4776795"/>
            <a:ext cx="13186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9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Überblick</a:t>
            </a:r>
            <a:r>
              <a:rPr lang="de-DE" sz="900" dirty="0">
                <a:solidFill>
                  <a:schemeClr val="accent1"/>
                </a:solidFill>
                <a:latin typeface="+mn-lt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ABBF9142-49ED-431B-B1CB-7DD144526F53}"/>
              </a:ext>
            </a:extLst>
          </p:cNvPr>
          <p:cNvSpPr>
            <a:spLocks noGrp="1" noChangeAspect="1"/>
          </p:cNvSpPr>
          <p:nvPr>
            <p:ph type="pic" sz="quarter" idx="61"/>
          </p:nvPr>
        </p:nvSpPr>
        <p:spPr>
          <a:xfrm>
            <a:off x="5285543" y="815536"/>
            <a:ext cx="1242569" cy="3191624"/>
          </a:xfrm>
          <a:prstGeom prst="ellipse">
            <a:avLst/>
          </a:prstGeom>
          <a:ln w="38100" cmpd="sng">
            <a:gradFill flip="none" rotWithShape="1">
              <a:gsLst>
                <a:gs pos="0">
                  <a:schemeClr val="bg1"/>
                </a:gs>
                <a:gs pos="100000">
                  <a:schemeClr val="bg1"/>
                </a:gs>
              </a:gsLst>
              <a:lin ang="189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8512"/>
                      <a:gd name="connsiteY0" fmla="*/ 1224256 h 2448512"/>
                      <a:gd name="connsiteX1" fmla="*/ 1224256 w 2448512"/>
                      <a:gd name="connsiteY1" fmla="*/ 0 h 2448512"/>
                      <a:gd name="connsiteX2" fmla="*/ 2448512 w 2448512"/>
                      <a:gd name="connsiteY2" fmla="*/ 1224256 h 2448512"/>
                      <a:gd name="connsiteX3" fmla="*/ 1224256 w 2448512"/>
                      <a:gd name="connsiteY3" fmla="*/ 2448512 h 2448512"/>
                      <a:gd name="connsiteX4" fmla="*/ 0 w 2448512"/>
                      <a:gd name="connsiteY4" fmla="*/ 1224256 h 2448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48512" h="2448512" fill="none" extrusionOk="0">
                        <a:moveTo>
                          <a:pt x="0" y="1224256"/>
                        </a:moveTo>
                        <a:cubicBezTo>
                          <a:pt x="167088" y="567940"/>
                          <a:pt x="618944" y="-145759"/>
                          <a:pt x="1224256" y="0"/>
                        </a:cubicBezTo>
                        <a:cubicBezTo>
                          <a:pt x="1765893" y="-20597"/>
                          <a:pt x="2346444" y="644214"/>
                          <a:pt x="2448512" y="1224256"/>
                        </a:cubicBezTo>
                        <a:cubicBezTo>
                          <a:pt x="2446197" y="1878313"/>
                          <a:pt x="1825483" y="2552616"/>
                          <a:pt x="1224256" y="2448512"/>
                        </a:cubicBezTo>
                        <a:cubicBezTo>
                          <a:pt x="628808" y="2493686"/>
                          <a:pt x="172307" y="1941823"/>
                          <a:pt x="0" y="1224256"/>
                        </a:cubicBezTo>
                        <a:close/>
                      </a:path>
                      <a:path w="2448512" h="2448512" stroke="0" extrusionOk="0">
                        <a:moveTo>
                          <a:pt x="0" y="1224256"/>
                        </a:moveTo>
                        <a:cubicBezTo>
                          <a:pt x="-166581" y="445367"/>
                          <a:pt x="447452" y="37782"/>
                          <a:pt x="1224256" y="0"/>
                        </a:cubicBezTo>
                        <a:cubicBezTo>
                          <a:pt x="1935140" y="7315"/>
                          <a:pt x="2283964" y="553350"/>
                          <a:pt x="2448512" y="1224256"/>
                        </a:cubicBezTo>
                        <a:cubicBezTo>
                          <a:pt x="2400119" y="1947653"/>
                          <a:pt x="1874149" y="2593575"/>
                          <a:pt x="1224256" y="2448512"/>
                        </a:cubicBezTo>
                        <a:cubicBezTo>
                          <a:pt x="442246" y="2390587"/>
                          <a:pt x="50325" y="1924440"/>
                          <a:pt x="0" y="122425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/>
          <a:lstStyle>
            <a:lvl1pPr marL="0" indent="0" algn="ctr">
              <a:buNone/>
              <a:defRPr sz="675">
                <a:solidFill>
                  <a:srgbClr val="464646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8242814-4E2F-47BD-BE0B-E22F77EFBA8B}"/>
              </a:ext>
            </a:extLst>
          </p:cNvPr>
          <p:cNvSpPr txBox="1"/>
          <p:nvPr userDrawn="1"/>
        </p:nvSpPr>
        <p:spPr>
          <a:xfrm>
            <a:off x="364405" y="2319103"/>
            <a:ext cx="4575817" cy="178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562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adesso orange AG</a:t>
            </a:r>
          </a:p>
        </p:txBody>
      </p:sp>
      <p:sp>
        <p:nvSpPr>
          <p:cNvPr id="34" name="Ellipse 10">
            <a:extLst>
              <a:ext uri="{FF2B5EF4-FFF2-40B4-BE49-F238E27FC236}">
                <a16:creationId xmlns:a16="http://schemas.microsoft.com/office/drawing/2014/main" id="{4A946100-3E7E-4245-8B15-89920FC671EF}"/>
              </a:ext>
            </a:extLst>
          </p:cNvPr>
          <p:cNvSpPr/>
          <p:nvPr userDrawn="1"/>
        </p:nvSpPr>
        <p:spPr>
          <a:xfrm>
            <a:off x="5257424" y="737536"/>
            <a:ext cx="1298807" cy="3336077"/>
          </a:xfrm>
          <a:prstGeom prst="ellipse">
            <a:avLst/>
          </a:prstGeom>
          <a:noFill/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511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057230-7045-40B8-AA38-A7F65FDF83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46" y="856546"/>
            <a:ext cx="2123613" cy="346872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Unsere Referenzen</a:t>
            </a:r>
          </a:p>
        </p:txBody>
      </p:sp>
    </p:spTree>
    <p:extLst>
      <p:ext uri="{BB962C8B-B14F-4D97-AF65-F5344CB8AC3E}">
        <p14:creationId xmlns:p14="http://schemas.microsoft.com/office/powerpoint/2010/main" val="42006919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908D40D-F586-4CD0-8792-32B1E255ED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1913017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908D40D-F586-4CD0-8792-32B1E255E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10515667-7470-40B6-A0E6-9E11C6BF9A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AABAC3-25E9-4FD5-A979-0D9205BDA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BD10B8-E063-6EB9-8DB3-B7F716288C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646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 und Inhalt grauer Hinter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3DB27585-3AED-E0C3-FB5F-7B18B86A5A9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4308101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think-cell Folie" r:id="rId4" imgW="590" imgH="595" progId="TCLayout.ActiveDocument.1">
                  <p:embed/>
                </p:oleObj>
              </mc:Choice>
              <mc:Fallback>
                <p:oleObj name="think-cell Folie" r:id="rId4" imgW="590" imgH="595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3DB27585-3AED-E0C3-FB5F-7B18B86A5A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B35C64E1-3F82-4535-86A5-F9BFB15E5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1107" y="8789314"/>
            <a:ext cx="384449" cy="68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73370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Insert page title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203" y="2443999"/>
            <a:ext cx="6492484" cy="6344000"/>
          </a:xfrm>
        </p:spPr>
        <p:txBody>
          <a:bodyPr tIns="0"/>
          <a:lstStyle>
            <a:lvl1pPr algn="l">
              <a:defRPr b="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3504937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88640" y="395204"/>
            <a:ext cx="6481241" cy="5868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88640" y="1972031"/>
            <a:ext cx="6481242" cy="2004060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de-DE" dirty="0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3121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apiteltrenn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970838" y="2839183"/>
            <a:ext cx="4212468" cy="4586478"/>
          </a:xfrm>
        </p:spPr>
        <p:txBody>
          <a:bodyPr wrap="square" anchor="ctr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2324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Platzhalter </a:t>
            </a:r>
            <a:br>
              <a:rPr lang="de-DE" dirty="0"/>
            </a:br>
            <a:r>
              <a:rPr lang="de-DE" dirty="0"/>
              <a:t>Kapiteltrennfolie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88120" y="3903467"/>
            <a:ext cx="1539881" cy="6665976"/>
          </a:xfrm>
        </p:spPr>
        <p:txBody>
          <a:bodyPr wrap="square" lIns="0" rIns="108000">
            <a:spAutoFit/>
          </a:bodyPr>
          <a:lstStyle>
            <a:lvl1pPr algn="r">
              <a:spcBef>
                <a:spcPts val="0"/>
              </a:spcBef>
              <a:defRPr sz="5999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#01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88640" y="9429337"/>
            <a:ext cx="243000" cy="10387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675">
                <a:solidFill>
                  <a:schemeClr val="accent1"/>
                </a:solidFill>
              </a:defRPr>
            </a:lvl1pPr>
          </a:lstStyle>
          <a:p>
            <a:fld id="{7D9C3213-04BB-488E-8B79-7D501642EA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74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Picture with dark Fav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B28C833-5399-3F68-6FE4-022868F9256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20946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B28C833-5399-3F68-6FE4-022868F925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63057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Please insert picture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01C0CB2-159F-4441-8A67-F8B6FC1DFD0B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630574"/>
            <a:ext cx="6857709" cy="2751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BFB3005-7353-84FA-4E9C-FAE5DBEA9D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46" y="899676"/>
            <a:ext cx="4034905" cy="401758"/>
          </a:xfrm>
        </p:spPr>
        <p:txBody>
          <a:bodyPr vert="horz"/>
          <a:lstStyle>
            <a:lvl1pPr>
              <a:defRPr sz="1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D4760F-9CAC-4290-182E-37ECC05B49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7046" y="1541035"/>
            <a:ext cx="2701271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separate text boxes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F1F6C83-0A93-30A3-258A-1A124F4614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046" y="2533133"/>
            <a:ext cx="4102296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b="0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Lines can be added by copy/paste</a:t>
            </a:r>
          </a:p>
        </p:txBody>
      </p:sp>
    </p:spTree>
    <p:extLst>
      <p:ext uri="{BB962C8B-B14F-4D97-AF65-F5344CB8AC3E}">
        <p14:creationId xmlns:p14="http://schemas.microsoft.com/office/powerpoint/2010/main" val="401957233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88640" y="9429337"/>
            <a:ext cx="243000" cy="266738"/>
          </a:xfrm>
          <a:prstGeom prst="rect">
            <a:avLst/>
          </a:prstGeom>
        </p:spPr>
        <p:txBody>
          <a:bodyPr/>
          <a:lstStyle/>
          <a:p>
            <a:fld id="{7D9C3213-04BB-488E-8B79-7D501642EA53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 bwMode="gray">
          <a:xfrm>
            <a:off x="3482579" y="1972031"/>
            <a:ext cx="3375421" cy="7279687"/>
          </a:xfrm>
          <a:solidFill>
            <a:srgbClr val="F0F0F0"/>
          </a:solidFill>
        </p:spPr>
        <p:txBody>
          <a:bodyPr/>
          <a:lstStyle>
            <a:lvl1pPr marL="0" marR="0" indent="0" algn="ctr" defTabSz="51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/>
            </a:lvl1pPr>
          </a:lstStyle>
          <a:p>
            <a:pPr marL="0" marR="0" lvl="0" indent="0" algn="ctr" defTabSz="514246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/>
            </a:pPr>
            <a:r>
              <a:rPr lang="en-US" dirty="0"/>
              <a:t>Click icon to add picture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88119" y="1972031"/>
            <a:ext cx="3187304" cy="72796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8712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88640" y="9429337"/>
            <a:ext cx="243000" cy="266738"/>
          </a:xfrm>
          <a:prstGeom prst="rect">
            <a:avLst/>
          </a:prstGeom>
        </p:spPr>
        <p:txBody>
          <a:bodyPr/>
          <a:lstStyle/>
          <a:p>
            <a:fld id="{7D9C3213-04BB-488E-8B79-7D501642EA5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45699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Subheadline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88640" y="395204"/>
            <a:ext cx="6481241" cy="5868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88640" y="1972031"/>
            <a:ext cx="6481242" cy="2004060"/>
          </a:xfrm>
        </p:spPr>
        <p:txBody>
          <a:bodyPr>
            <a:spAutoFit/>
          </a:bodyPr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de-DE" dirty="0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8936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88640" y="395204"/>
            <a:ext cx="6481241" cy="5868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88640" y="9429337"/>
            <a:ext cx="243000" cy="266738"/>
          </a:xfrm>
          <a:prstGeom prst="rect">
            <a:avLst/>
          </a:prstGeom>
        </p:spPr>
        <p:txBody>
          <a:bodyPr/>
          <a:lstStyle/>
          <a:p>
            <a:fld id="{7D9C3213-04BB-488E-8B79-7D501642EA53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188640" y="2734088"/>
            <a:ext cx="3187304" cy="6517628"/>
          </a:xfrm>
        </p:spPr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482579" y="2734088"/>
            <a:ext cx="3187303" cy="6517628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88640" y="1972031"/>
            <a:ext cx="3187305" cy="200406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de-DE" dirty="0"/>
              <a:t>Subheadline</a:t>
            </a:r>
            <a:endParaRPr lang="en-US" dirty="0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82579" y="1972031"/>
            <a:ext cx="3187305" cy="2004060"/>
          </a:xfrm>
        </p:spPr>
        <p:txBody>
          <a:bodyPr wrap="square">
            <a:spAutoFit/>
          </a:bodyPr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de-DE" dirty="0"/>
              <a:t>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4947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188640" y="395204"/>
            <a:ext cx="6481241" cy="58682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188640" y="9429337"/>
            <a:ext cx="243000" cy="26673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482579" y="1972031"/>
            <a:ext cx="3187303" cy="727968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de-DE" dirty="0"/>
              <a:t>Subheadline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</p:txBody>
      </p:sp>
    </p:spTree>
    <p:extLst>
      <p:ext uri="{BB962C8B-B14F-4D97-AF65-F5344CB8AC3E}">
        <p14:creationId xmlns:p14="http://schemas.microsoft.com/office/powerpoint/2010/main" val="2290155776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675B90DA-0A2D-415B-AE49-06416E0D27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036178"/>
            <a:ext cx="6858000" cy="7594395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Please insert picture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0B2065D8-847E-4E5F-958D-9E6FE8280EE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4316" y="1485861"/>
            <a:ext cx="492898" cy="275159"/>
          </a:xfrm>
        </p:spPr>
        <p:txBody>
          <a:bodyPr/>
          <a:lstStyle>
            <a:lvl1pPr algn="l">
              <a:defRPr sz="714" b="0"/>
            </a:lvl1pPr>
          </a:lstStyle>
          <a:p>
            <a:fld id="{8A2DF900-58BB-5B4D-B1FE-64E426C1EDBA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05298599-5638-4824-8D82-747AFE33DA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8645" y="1485174"/>
            <a:ext cx="3278842" cy="275159"/>
          </a:xfrm>
          <a:prstGeom prst="rect">
            <a:avLst/>
          </a:prstGeom>
        </p:spPr>
        <p:txBody>
          <a:bodyPr/>
          <a:lstStyle>
            <a:lvl1pPr marL="85707" indent="-85707">
              <a:lnSpc>
                <a:spcPct val="100000"/>
              </a:lnSpc>
              <a:buClr>
                <a:schemeClr val="accent1"/>
              </a:buClr>
              <a:buFont typeface="Open Sans" panose="020B0606030504020204" pitchFamily="34" charset="0"/>
              <a:buChar char="|"/>
              <a:defRPr lang="de-DE" sz="714" b="0" kern="120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4E8F24C-C5FD-4205-9721-E6D609178114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630574"/>
            <a:ext cx="6857709" cy="27515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372C637-8EE0-40C4-BA80-59812385EBB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46895" y="548327"/>
            <a:ext cx="1111342" cy="9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67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FCECA0E-61E3-49AD-BF2A-F935851723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531826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FCECA0E-61E3-49AD-BF2A-F935851723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4713CB-AA68-4ADF-808A-3967EF1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FA5DA-D02C-CA46-B944-C0C97515F9E4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555F28B-BDBF-413E-9727-643E5A1D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1D7498-E557-403D-BF95-10639243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614838-8B06-4CFE-ABF1-BE7BB32DD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6"/>
            <a:ext cx="6343910" cy="6384785"/>
          </a:xfrm>
        </p:spPr>
        <p:txBody>
          <a:bodyPr/>
          <a:lstStyle>
            <a:lvl2pPr marL="149988" indent="-149988">
              <a:buFont typeface="Arial" panose="020B0604020202020204" pitchFamily="34" charset="0"/>
              <a:buChar char="&gt;"/>
              <a:tabLst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A189B6-EE6C-42FE-907F-6334716044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wrap="none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38452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A90C6F88-25A2-4779-BE60-14363614E3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385316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A90C6F88-25A2-4779-BE60-14363614E3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BDB5631-0380-2FD2-4650-FC4ED6800D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4713CB-AA68-4ADF-808A-3967EF1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A91A1E-91EA-484F-9B4A-060F3C09E2F6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555F28B-BDBF-413E-9727-643E5A1D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1D7498-E557-403D-BF95-10639243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614838-8B06-4CFE-ABF1-BE7BB32DD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6"/>
            <a:ext cx="6343910" cy="63847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9502B5-BDA9-4F39-8160-24B865EF57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08858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with dark Fav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B28C833-5399-3F68-6FE4-022868F9256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20946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B28C833-5399-3F68-6FE4-022868F925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63057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Please insert picture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01C0CB2-159F-4441-8A67-F8B6FC1DFD0B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630574"/>
            <a:ext cx="6857709" cy="2751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BFB3005-7353-84FA-4E9C-FAE5DBEA9D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46" y="899676"/>
            <a:ext cx="4034905" cy="401758"/>
          </a:xfrm>
        </p:spPr>
        <p:txBody>
          <a:bodyPr vert="horz"/>
          <a:lstStyle>
            <a:lvl1pPr>
              <a:defRPr sz="1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D4760F-9CAC-4290-182E-37ECC05B49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7046" y="1541035"/>
            <a:ext cx="2701271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separate text boxes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F1F6C83-0A93-30A3-258A-1A124F4614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046" y="2533133"/>
            <a:ext cx="4102296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b="0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Lines can be added by copy/paste</a:t>
            </a:r>
          </a:p>
        </p:txBody>
      </p:sp>
    </p:spTree>
    <p:extLst>
      <p:ext uri="{BB962C8B-B14F-4D97-AF65-F5344CB8AC3E}">
        <p14:creationId xmlns:p14="http://schemas.microsoft.com/office/powerpoint/2010/main" val="683832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with white footer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CC4F6B-B664-F142-8853-75733521CFF2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297068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 with white footer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CC4F6B-B664-F142-8853-75733521CFF2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604152092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with dark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6BAE6EE-4192-164D-A445-27D33C5DB65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23554921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with dark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9953A5-A74F-D948-976B-A9C3E940106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668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F8B6C6F-BD2C-4E55-AB78-1E63310AE5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71215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F8B6C6F-BD2C-4E55-AB78-1E63310AE5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FF3F-8407-A442-BD72-3B342F3BBFE1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C569744-C8ED-4779-AC80-DA1B98385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23152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7D9BBC2-7310-4903-940B-90690B2985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7888590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7D9BBC2-7310-4903-940B-90690B2985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452F398D-C07C-12B1-D5DE-FA63F00EF12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92E4D6-4046-2348-B1B8-23DC01E24E5C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CAB2934-C1F1-4C84-8F44-C2C2C2A06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7535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ank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9BAEFD2-0EB7-47F4-8C01-9A831DB98F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600632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9BAEFD2-0EB7-47F4-8C01-9A831DB98F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FADCE-192D-9F43-A13F-15942F54C838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D7390F-3EB9-4359-AEBA-12555B618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58233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Blank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C204245-BF56-40B8-9CE1-94AA0C033D3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38502029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C204245-BF56-40B8-9CE1-94AA0C033D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1C38F8FC-2E71-C821-1C72-EE62833430A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428E27-0737-3449-A61A-2E79868518DD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2651F15-C668-4A10-A0A3-FAF165CE57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2343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062521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4A73-8027-144B-8781-05D1BB4B863B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72688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8C2075-EA8F-450A-B4A7-B411F25A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756D-F3CC-A349-8F24-7B795DAE74B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115B40-B74D-4C18-93A2-27473B71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1416BF-6863-4175-9D9B-0A98C332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8570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5062521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4E9F-7ECC-5B46-B71B-07C69BA68CB2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348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908D40D-F586-4CD0-8792-32B1E255ED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4958829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908D40D-F586-4CD0-8792-32B1E255E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6C726599-1534-23C6-B992-553FA79F702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809180-57D5-4A42-BB94-AFF07B925088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AABAC3-25E9-4FD5-A979-0D9205BDA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23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 with dark foo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6BAE6EE-4192-164D-A445-27D33C5DB65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3689950893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aim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C1AAD735-68C7-4830-8543-B4338493F3B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061419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C1AAD735-68C7-4830-8543-B4338493F3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01DB-3EE7-F64F-A4BF-2EC3A7334E3C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>
              <a:lnSpc>
                <a:spcPts val="1905"/>
              </a:lnSpc>
              <a:defRPr sz="1428" b="0">
                <a:solidFill>
                  <a:schemeClr val="accent5"/>
                </a:solidFill>
              </a:defRPr>
            </a:lvl1pPr>
            <a:lvl2pPr marL="0" indent="0">
              <a:lnSpc>
                <a:spcPts val="1905"/>
              </a:lnSpc>
              <a:buNone/>
              <a:defRPr sz="1428" b="1">
                <a:solidFill>
                  <a:schemeClr val="accent5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A6BF131-093D-435C-9BED-223DF45649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56245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aim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DE6080A-27AC-4D83-A570-992F95EEFD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5805584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DE6080A-27AC-4D83-A570-992F95EEFD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3A1F700-22F6-6421-9CB0-B1DA6EBF8B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16399D-2EF5-1740-88F9-444E5D4CD44B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>
              <a:lnSpc>
                <a:spcPts val="1905"/>
              </a:lnSpc>
              <a:defRPr sz="1428" b="0">
                <a:solidFill>
                  <a:schemeClr val="bg1"/>
                </a:solidFill>
              </a:defRPr>
            </a:lvl1pPr>
            <a:lvl2pPr marL="0" indent="0">
              <a:lnSpc>
                <a:spcPts val="1905"/>
              </a:lnSpc>
              <a:buNone/>
              <a:defRPr sz="1428"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112A4851-5ABB-4547-91F1-5CE8A8EDE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83777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/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ABB98FA-9B78-4277-801D-DFCD996E0C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232380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ABB98FA-9B78-4277-801D-DFCD996E0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D870560-21E5-43EA-A374-AD42A8C425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6858000" cy="9906000"/>
          </a:xfrm>
          <a:solidFill>
            <a:schemeClr val="bg2"/>
          </a:solidFill>
        </p:spPr>
        <p:txBody>
          <a:bodyPr/>
          <a:lstStyle/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BFB168-08A3-5A41-9C97-5E3A061C4090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45" y="1870875"/>
            <a:ext cx="1843009" cy="7265846"/>
          </a:xfrm>
        </p:spPr>
        <p:txBody>
          <a:bodyPr/>
          <a:lstStyle>
            <a:lvl1pPr>
              <a:lnSpc>
                <a:spcPts val="1369"/>
              </a:lnSpc>
              <a:defRPr sz="1071" b="0">
                <a:solidFill>
                  <a:schemeClr val="accent1"/>
                </a:solidFill>
                <a:latin typeface="+mj-lt"/>
              </a:defRPr>
            </a:lvl1pPr>
            <a:lvl2pPr marL="204090" indent="-204090">
              <a:spcBef>
                <a:spcPts val="357"/>
              </a:spcBef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845">
                <a:solidFill>
                  <a:schemeClr val="tx1">
                    <a:alpha val="0"/>
                  </a:schemeClr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Ebene2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0CBC1202-57F9-4F31-B00F-707562983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10495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ue_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908D40D-F586-4CD0-8792-32B1E255ED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4958829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908D40D-F586-4CD0-8792-32B1E255E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BD32F7-7630-B14B-9B4E-D8E1167955D6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579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B28C833-5399-3F68-6FE4-022868F9256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24377996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B28C833-5399-3F68-6FE4-022868F925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630573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Please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01C0CB2-159F-4441-8A67-F8B6FC1DFD0B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630574"/>
            <a:ext cx="6857709" cy="2751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BFB3005-7353-84FA-4E9C-FAE5DBEA9D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46" y="899676"/>
            <a:ext cx="4034905" cy="401758"/>
          </a:xfrm>
        </p:spPr>
        <p:txBody>
          <a:bodyPr vert="horz"/>
          <a:lstStyle>
            <a:lvl1pPr>
              <a:defRPr sz="1666"/>
            </a:lvl1pPr>
          </a:lstStyle>
          <a:p>
            <a:r>
              <a:rPr lang="de-DE"/>
              <a:t>Click to edit Master title style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9D4760F-9CAC-4290-182E-37ECC05B49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7046" y="1541035"/>
            <a:ext cx="2701271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separate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boxes</a:t>
            </a:r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F1F6C83-0A93-30A3-258A-1A124F4614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7046" y="2533133"/>
            <a:ext cx="4102296" cy="474462"/>
          </a:xfrm>
          <a:solidFill>
            <a:schemeClr val="accent1"/>
          </a:solidFill>
        </p:spPr>
        <p:txBody>
          <a:bodyPr wrap="none" lIns="180000" tIns="108000" rIns="180000" bIns="108000">
            <a:spAutoFit/>
          </a:bodyPr>
          <a:lstStyle>
            <a:lvl1pPr>
              <a:lnSpc>
                <a:spcPct val="100000"/>
              </a:lnSpc>
              <a:defRPr sz="1666" b="0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Lines can be added by copy/paste</a:t>
            </a:r>
          </a:p>
        </p:txBody>
      </p:sp>
    </p:spTree>
    <p:extLst>
      <p:ext uri="{BB962C8B-B14F-4D97-AF65-F5344CB8AC3E}">
        <p14:creationId xmlns:p14="http://schemas.microsoft.com/office/powerpoint/2010/main" val="28876557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Please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88B073-4F5F-934D-8860-2C2DE5A20EC4}" type="datetime1">
              <a:rPr lang="de-DE" smtClean="0"/>
              <a:t>04.08.2026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41095534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imonial with dark Fav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Please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C5754B2-1FCC-3042-BFC0-88CE1BE8EA97}" type="datetime1">
              <a:rPr lang="de-DE" smtClean="0"/>
              <a:t>04.08.2026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3E31608-FBFB-6E44-DFCC-B849076EFB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7046" y="1399889"/>
            <a:ext cx="2299815" cy="346872"/>
          </a:xfrm>
          <a:solidFill>
            <a:schemeClr val="accent1"/>
          </a:solidFill>
        </p:spPr>
        <p:txBody>
          <a:bodyPr wrap="none" lIns="180000" tIns="72000" rIns="180000" bIns="72000">
            <a:spAutoFit/>
          </a:bodyPr>
          <a:lstStyle>
            <a:lvl1pPr>
              <a:lnSpc>
                <a:spcPct val="100000"/>
              </a:lnSpc>
              <a:defRPr sz="1309" cap="all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Second line possible</a:t>
            </a:r>
          </a:p>
        </p:txBody>
      </p:sp>
    </p:spTree>
    <p:extLst>
      <p:ext uri="{BB962C8B-B14F-4D97-AF65-F5344CB8AC3E}">
        <p14:creationId xmlns:p14="http://schemas.microsoft.com/office/powerpoint/2010/main" val="5806023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A90C6F88-25A2-4779-BE60-14363614E3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563381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A90C6F88-25A2-4779-BE60-14363614E3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98B56CE4-694D-4EAC-90BC-DE7931C5A2E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54713CB-AA68-4ADF-808A-3967EF18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555F28B-BDBF-413E-9727-643E5A1D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71D7498-E557-403D-BF95-10639243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614838-8B06-4CFE-ABF1-BE7BB32DD06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6"/>
            <a:ext cx="6343910" cy="6384785"/>
          </a:xfrm>
        </p:spPr>
        <p:txBody>
          <a:bodyPr/>
          <a:lstStyle>
            <a:lvl1pPr rtl="0">
              <a:defRPr>
                <a:solidFill>
                  <a:schemeClr val="bg1"/>
                </a:solidFill>
                <a:latin typeface="+mn-lt"/>
              </a:defRPr>
            </a:lvl1pPr>
            <a:lvl2pPr rtl="0">
              <a:defRPr>
                <a:solidFill>
                  <a:schemeClr val="bg1"/>
                </a:solidFill>
                <a:latin typeface="+mn-lt"/>
              </a:defRPr>
            </a:lvl2pPr>
            <a:lvl3pPr rtl="0">
              <a:defRPr>
                <a:solidFill>
                  <a:schemeClr val="bg1"/>
                </a:solidFill>
                <a:latin typeface="+mn-lt"/>
              </a:defRPr>
            </a:lvl3pPr>
            <a:lvl4pPr rtl="0">
              <a:defRPr>
                <a:solidFill>
                  <a:schemeClr val="bg1"/>
                </a:solidFill>
                <a:latin typeface="+mn-lt"/>
              </a:defRPr>
            </a:lvl4pPr>
            <a:lvl5pPr rtl="0">
              <a:defRPr>
                <a:solidFill>
                  <a:schemeClr val="bg1"/>
                </a:solidFill>
                <a:latin typeface="+mn-lt"/>
              </a:defRPr>
            </a:lvl5pPr>
            <a:lvl6pPr marL="272120" indent="-272120" rtl="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  <a:latin typeface="+mn-lt"/>
              </a:defRPr>
            </a:lvl6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5"/>
            <a:r>
              <a:rPr lang="de-DE" err="1"/>
              <a:t>Sixth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9502B5-BDA9-4F39-8160-24B865EF57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>
                <a:latin typeface="+mn-lt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D9FA424-6B61-7670-473F-DA2A292F408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65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058070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Please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945230-2AD8-78E6-DD9D-A974C75174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A020659-51D3-0143-3A6A-ECC7A05BC5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204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F8B6C6F-BD2C-4E55-AB78-1E63310AE5B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6972235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F8B6C6F-BD2C-4E55-AB78-1E63310AE5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C569744-C8ED-4779-AC80-DA1B98385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235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stimonial with dark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B17069B1-7B55-5482-ED4D-8B8912456A6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6234276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B17069B1-7B55-5482-ED4D-8B8912456A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D93EF8A-C553-456A-8855-BC2209C595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858000" cy="99057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Please insert picture</a:t>
            </a:r>
          </a:p>
          <a:p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EB05E-444A-4883-A917-D336219F63E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99953A5-A74F-D948-976B-A9C3E940106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9BDD1E-55C6-46D6-A0C9-A9E0E7BA87C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491EE-5570-4717-970C-05CAF86F221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543567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7D9BBC2-7310-4903-940B-90690B2985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9007295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7D9BBC2-7310-4903-940B-90690B2985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32D1F650-5CAB-42D2-955B-132A759D7E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  <a:lvl6pPr marL="272120" indent="-272120" rtl="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5"/>
            <a:r>
              <a:rPr lang="de-DE" err="1"/>
              <a:t>Sixth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  <a:lvl6pPr marL="272120" indent="-272120" rtl="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5"/>
            <a:r>
              <a:rPr lang="de-DE" err="1"/>
              <a:t>Sixth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CAB2934-C1F1-4C84-8F44-C2C2C2A06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717654-8774-460F-8C49-5D39D2A7EA3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50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ank righ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9BAEFD2-0EB7-47F4-8C01-9A831DB98F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969623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9BAEFD2-0EB7-47F4-8C01-9A831DB98F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D7390F-3EB9-4359-AEBA-12555B618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33316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Blank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C204245-BF56-40B8-9CE1-94AA0C033D3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966224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C204245-BF56-40B8-9CE1-94AA0C033D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021B20DC-25FC-4FB7-9E88-AC426D9AEE3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  <a:lvl6pPr marL="272120" indent="-272120" rtl="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  <a:p>
            <a:pPr lvl="2"/>
            <a:r>
              <a:rPr lang="de-DE"/>
              <a:t>Third </a:t>
            </a:r>
            <a:r>
              <a:rPr lang="de-DE" err="1"/>
              <a:t>level</a:t>
            </a:r>
            <a:endParaRPr lang="de-DE"/>
          </a:p>
          <a:p>
            <a:pPr lvl="3"/>
            <a:r>
              <a:rPr lang="de-DE" err="1"/>
              <a:t>Fourth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4"/>
            <a:r>
              <a:rPr lang="de-DE" err="1"/>
              <a:t>Fifth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  <a:p>
            <a:pPr lvl="5"/>
            <a:r>
              <a:rPr lang="de-DE" err="1"/>
              <a:t>Sixth</a:t>
            </a:r>
            <a:r>
              <a:rPr lang="de-DE"/>
              <a:t>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2651F15-C668-4A10-A0A3-FAF165CE57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6EB7BB3-03D2-FD4C-ADCD-51B1D1C6A58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587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541250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09083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DE26881-6E9D-4013-A41B-3E13B7DBB8A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977078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DE26881-6E9D-4013-A41B-3E13B7DBB8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C2E48F-818D-4284-802E-0B83AB7AA7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6A4E4C0-9DA9-FFBE-3056-FC68B8B0E0D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0534" y="660077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2840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F908D40D-F586-4CD0-8792-32B1E255ED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1913017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F908D40D-F586-4CD0-8792-32B1E255E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10515667-7470-40B6-A0E6-9E11C6BF9A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1AABAC3-25E9-4FD5-A979-0D9205BDA2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BD10B8-E063-6EB9-8DB3-B7F716288C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539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06D9413A-25CD-A8CB-3CD3-36AD1D4ECA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78364811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06D9413A-25CD-A8CB-3CD3-36AD1D4ECA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8C2075-EA8F-450A-B4A7-B411F25A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115B40-B74D-4C18-93A2-27473B717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41416BF-6863-4175-9D9B-0A98C332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0976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aim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C1AAD735-68C7-4830-8543-B4338493F3B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358721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C1AAD735-68C7-4830-8543-B4338493F3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 rtl="0">
              <a:lnSpc>
                <a:spcPts val="1905"/>
              </a:lnSpc>
              <a:defRPr sz="1428" b="0">
                <a:solidFill>
                  <a:schemeClr val="accent5"/>
                </a:solidFill>
              </a:defRPr>
            </a:lvl1pPr>
            <a:lvl2pPr marL="0" indent="0" rtl="0">
              <a:lnSpc>
                <a:spcPts val="1905"/>
              </a:lnSpc>
              <a:buNone/>
              <a:defRPr sz="1428" b="1">
                <a:solidFill>
                  <a:schemeClr val="accent5"/>
                </a:solidFill>
              </a:defRPr>
            </a:lvl2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A6BF131-093D-435C-9BED-223DF45649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63571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aim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DE6080A-27AC-4D83-A570-992F95EEFD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2285953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DE6080A-27AC-4D83-A570-992F95EEFD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CBD1DDF1-BF01-452B-BE43-190ED3282E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8669" y="2751937"/>
            <a:ext cx="4500372" cy="6384784"/>
          </a:xfrm>
        </p:spPr>
        <p:txBody>
          <a:bodyPr/>
          <a:lstStyle>
            <a:lvl1pPr rtl="0">
              <a:lnSpc>
                <a:spcPts val="1905"/>
              </a:lnSpc>
              <a:defRPr sz="1428" b="0">
                <a:solidFill>
                  <a:schemeClr val="bg1"/>
                </a:solidFill>
              </a:defRPr>
            </a:lvl1pPr>
            <a:lvl2pPr marL="0" indent="0" rtl="0">
              <a:lnSpc>
                <a:spcPts val="1905"/>
              </a:lnSpc>
              <a:buNone/>
              <a:defRPr sz="1428" b="1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Second </a:t>
            </a:r>
            <a:r>
              <a:rPr lang="de-DE" err="1"/>
              <a:t>level</a:t>
            </a:r>
            <a:endParaRPr lang="de-DE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112A4851-5ABB-4547-91F1-5CE8A8EDE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1B3FD3-46B3-B00F-FC43-17BF4F3504E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0534" y="660079"/>
            <a:ext cx="158763" cy="7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67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/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2ABB98FA-9B78-4277-801D-DFCD996E0C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9879988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2ABB98FA-9B78-4277-801D-DFCD996E0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D870560-21E5-43EA-A374-AD42A8C425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6858000" cy="9906000"/>
          </a:xfrm>
          <a:solidFill>
            <a:schemeClr val="bg2"/>
          </a:solidFill>
        </p:spPr>
        <p:txBody>
          <a:bodyPr/>
          <a:lstStyle>
            <a:lvl1pPr rtl="0">
              <a:defRPr/>
            </a:lvl1pPr>
          </a:lstStyle>
          <a:p>
            <a:pPr marL="0" marR="0" lvl="0" indent="0" algn="l" defTabSz="514252" rtl="0" eaLnBrk="1" fontAlgn="auto" latinLnBrk="0" hangingPunct="1">
              <a:lnSpc>
                <a:spcPts val="14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Please </a:t>
            </a:r>
            <a:r>
              <a:rPr lang="de-DE" dirty="0" err="1"/>
              <a:t>insert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  <a:p>
            <a:endParaRPr lang="de-DE" dirty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D1DDE135-087D-48D1-87D8-7119F994434D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450712" y="660077"/>
            <a:ext cx="158584" cy="770446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rtl="0">
              <a:defRPr sz="714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de-DE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23828A-2D1F-45B9-A821-9A822355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E2C9E65-9DB8-4338-81DC-37214567F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CAAA6C5-3E55-4209-94E8-5221649B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FDF44F-8C22-40FA-B750-DD433501A4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45" y="1870875"/>
            <a:ext cx="1843009" cy="7265846"/>
          </a:xfrm>
        </p:spPr>
        <p:txBody>
          <a:bodyPr/>
          <a:lstStyle>
            <a:lvl1pPr rtl="0">
              <a:lnSpc>
                <a:spcPts val="1369"/>
              </a:lnSpc>
              <a:defRPr sz="1071" b="0">
                <a:solidFill>
                  <a:schemeClr val="accent1"/>
                </a:solidFill>
                <a:latin typeface="+mj-lt"/>
              </a:defRPr>
            </a:lvl1pPr>
            <a:lvl2pPr marL="204090" indent="-204090" rtl="0">
              <a:spcBef>
                <a:spcPts val="357"/>
              </a:spcBef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 sz="1845">
                <a:solidFill>
                  <a:schemeClr val="tx1">
                    <a:alpha val="0"/>
                  </a:schemeClr>
                </a:solidFill>
              </a:defRPr>
            </a:lvl2pPr>
          </a:lstStyle>
          <a:p>
            <a:pPr lvl="0"/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</a:t>
            </a:r>
            <a:r>
              <a:rPr lang="de-DE" err="1"/>
              <a:t>text</a:t>
            </a:r>
            <a:r>
              <a:rPr lang="de-DE"/>
              <a:t> </a:t>
            </a:r>
            <a:r>
              <a:rPr lang="de-DE" err="1"/>
              <a:t>styles</a:t>
            </a:r>
            <a:endParaRPr lang="de-DE"/>
          </a:p>
          <a:p>
            <a:pPr lvl="1"/>
            <a:r>
              <a:rPr lang="de-DE"/>
              <a:t>Ebene2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0CBC1202-57F9-4F31-B00F-707562983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edit</a:t>
            </a:r>
            <a:r>
              <a:rPr lang="de-DE"/>
              <a:t>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188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F8B6C6F-BD2C-4E55-AB78-1E63310AE5B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71215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F8B6C6F-BD2C-4E55-AB78-1E63310AE5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0FF3F-8407-A442-BD72-3B342F3BBFE1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C569744-C8ED-4779-AC80-DA1B98385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16683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DESSO-Group Clai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77691" y="5898859"/>
            <a:ext cx="7411984" cy="640029"/>
          </a:xfrm>
        </p:spPr>
        <p:txBody>
          <a:bodyPr/>
          <a:lstStyle>
            <a:lvl1pPr algn="ctr">
              <a:defRPr sz="3214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EDEC5CB-F2E6-AD4B-B1AF-43913C5170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317138" y="6367722"/>
            <a:ext cx="223727" cy="6858001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30B5A58C-FF0B-4420-AE60-A7CAE7F210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99834" y="1100637"/>
            <a:ext cx="857096" cy="2201274"/>
          </a:xfrm>
          <a:noFill/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FavIcon</a:t>
            </a:r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8DB15E3E-A49F-4340-92A5-A47B7FBB48F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r>
              <a:rPr lang="de-DE"/>
              <a:t>30.06.2023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1622BD87-54D2-4E15-B812-A6B6E1AC99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92AABB94-81A4-4F55-85F0-F942B346AE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E07F1749-2C29-4AD9-BF92-E70F8884412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BE51CA6-E941-4908-BE14-EE8F74DC92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7731" y="545661"/>
            <a:ext cx="420756" cy="4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718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412444" y="1728964"/>
            <a:ext cx="6033112" cy="882827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0"/>
              </a:spcAft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07203583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194" y="3061"/>
          <a:ext cx="1190" cy="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8" name="think-cell Folie" r:id="rId4" imgW="276" imgH="275" progId="TCLayout.ActiveDocument.1">
                  <p:embed/>
                </p:oleObj>
              </mc:Choice>
              <mc:Fallback>
                <p:oleObj name="think-cell Folie" r:id="rId4" imgW="276" imgH="275" progId="TCLayout.ActiveDocument.1">
                  <p:embed/>
                  <p:pic>
                    <p:nvPicPr>
                      <p:cNvPr id="10" name="Objekt 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4" y="3061"/>
                        <a:ext cx="1190" cy="3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hteck 19"/>
          <p:cNvSpPr/>
          <p:nvPr userDrawn="1"/>
        </p:nvSpPr>
        <p:spPr bwMode="gray">
          <a:xfrm>
            <a:off x="189000" y="1469867"/>
            <a:ext cx="6480720" cy="8042667"/>
          </a:xfrm>
          <a:prstGeom prst="rect">
            <a:avLst/>
          </a:prstGeom>
          <a:noFill/>
          <a:ln w="9525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865" tIns="40433" rIns="80865" bIns="4043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01130" indent="-101130" algn="ctr">
              <a:spcBef>
                <a:spcPts val="337"/>
              </a:spcBef>
              <a:buFont typeface="Arial" panose="020B0604020202020204" pitchFamily="34" charset="0"/>
              <a:buChar char="•"/>
            </a:pPr>
            <a:endParaRPr lang="de-DE" sz="825" dirty="0">
              <a:solidFill>
                <a:schemeClr val="bg1"/>
              </a:solidFill>
            </a:endParaRP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 bwMode="gray">
          <a:xfrm>
            <a:off x="187097" y="853079"/>
            <a:ext cx="5996209" cy="2535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lnSpc>
                <a:spcPct val="100000"/>
              </a:lnSpc>
              <a:tabLst>
                <a:tab pos="5982775" algn="r"/>
              </a:tabLst>
              <a:defRPr sz="1648" b="1">
                <a:solidFill>
                  <a:srgbClr val="64B42D"/>
                </a:solidFill>
                <a:latin typeface="Calibri" panose="020F0502020204030204" pitchFamily="34" charset="0"/>
              </a:defRPr>
            </a:lvl1pPr>
          </a:lstStyle>
          <a:p>
            <a:endParaRPr lang="de-DE" noProof="0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6156360" y="9575256"/>
            <a:ext cx="513000" cy="1038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675" dirty="0"/>
              <a:t> </a:t>
            </a:r>
            <a:fld id="{F05F51B1-EF07-4A0A-8ED6-43388CBBB34F}" type="slidenum">
              <a:rPr lang="de-DE" sz="675" smtClean="0"/>
              <a:pPr algn="r"/>
              <a:t>‹Nr.›</a:t>
            </a:fld>
            <a:endParaRPr lang="de-DE" sz="675" dirty="0"/>
          </a:p>
        </p:txBody>
      </p:sp>
    </p:spTree>
    <p:extLst>
      <p:ext uri="{BB962C8B-B14F-4D97-AF65-F5344CB8AC3E}">
        <p14:creationId xmlns:p14="http://schemas.microsoft.com/office/powerpoint/2010/main" val="150075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07D9BBC2-7310-4903-940B-90690B2985A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87888590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07D9BBC2-7310-4903-940B-90690B2985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452F398D-C07C-12B1-D5DE-FA63F00EF1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A6650AC-28E1-4DD3-BE53-8F41339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92E4D6-4046-2348-B1B8-23DC01E24E5C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40FC3A8-5A84-4805-8669-A4FD5B88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FE3EA8E-4B59-4444-9883-E7B8A437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70650A6-A24B-498D-9EFD-E657A8C868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7045" y="2751937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3" name="Inhaltsplatzhalter 11">
            <a:extLst>
              <a:ext uri="{FF2B5EF4-FFF2-40B4-BE49-F238E27FC236}">
                <a16:creationId xmlns:a16="http://schemas.microsoft.com/office/drawing/2014/main" id="{11984634-E143-4B7F-A5F6-A2B3CAA9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73190" y="2749368"/>
            <a:ext cx="3128957" cy="63847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 marL="272120" indent="-272120">
              <a:buFontTx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CAB2934-C1F1-4C84-8F44-C2C2C2A06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80767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oleObject" Target="../embeddings/oleObject1.bin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vmlDrawing" Target="../drawings/vmlDrawing1.v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ags" Target="../tags/tag18.xml"/><Relationship Id="rId18" Type="http://schemas.openxmlformats.org/officeDocument/2006/relationships/image" Target="../media/image18.wmf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ags" Target="../tags/tag17.xml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vmlDrawing" Target="../drawings/vmlDrawing17.v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6.emf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oleObject" Target="../embeddings/oleObject1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tags" Target="../tags/tag20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image" Target="../media/image21.sv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vmlDrawing" Target="../drawings/vmlDrawing19.v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heme" Target="../theme/theme3.xml"/><Relationship Id="rId28" Type="http://schemas.openxmlformats.org/officeDocument/2006/relationships/image" Target="../media/image20.png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image" Target="../media/image1.emf"/><Relationship Id="rId30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vmlDrawing" Target="../drawings/vmlDrawing40.vml"/><Relationship Id="rId26" Type="http://schemas.openxmlformats.org/officeDocument/2006/relationships/image" Target="../media/image24.svg"/><Relationship Id="rId3" Type="http://schemas.openxmlformats.org/officeDocument/2006/relationships/slideLayout" Target="../slideLayouts/slideLayout69.xml"/><Relationship Id="rId21" Type="http://schemas.openxmlformats.org/officeDocument/2006/relationships/oleObject" Target="../embeddings/oleObject14.bin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4.xml"/><Relationship Id="rId25" Type="http://schemas.openxmlformats.org/officeDocument/2006/relationships/image" Target="../media/image23.png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tags" Target="../tags/tag4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image" Target="../media/image22.svg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image" Target="../media/image20.png"/><Relationship Id="rId28" Type="http://schemas.openxmlformats.org/officeDocument/2006/relationships/image" Target="../media/image25.svg"/><Relationship Id="rId10" Type="http://schemas.openxmlformats.org/officeDocument/2006/relationships/slideLayout" Target="../slideLayouts/slideLayout76.xml"/><Relationship Id="rId19" Type="http://schemas.openxmlformats.org/officeDocument/2006/relationships/tags" Target="../tags/tag41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image" Target="../media/image1.emf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48FB46A-897A-4FBB-9A4C-5AC388883895}"/>
              </a:ext>
            </a:extLst>
          </p:cNvPr>
          <p:cNvGraphicFramePr>
            <a:graphicFrameLocks noChangeAspect="1"/>
          </p:cNvGraphicFramePr>
          <p:nvPr>
            <p:custDataLst>
              <p:tags r:id="rId38"/>
            </p:custDataLst>
            <p:extLst>
              <p:ext uri="{D42A27DB-BD31-4B8C-83A1-F6EECF244321}">
                <p14:modId xmlns:p14="http://schemas.microsoft.com/office/powerpoint/2010/main" val="43805049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Folie" r:id="rId39" imgW="344" imgH="345" progId="TCLayout.ActiveDocument.1">
                  <p:embed/>
                </p:oleObj>
              </mc:Choice>
              <mc:Fallback>
                <p:oleObj name="think-cell Folie" r:id="rId39" imgW="344" imgH="34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48FB46A-897A-4FBB-9A4C-5AC3888838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046" y="856546"/>
            <a:ext cx="3237187" cy="346872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180000" tIns="72000" rIns="180000" bIns="72000" rtlCol="0" anchor="ctr">
            <a:spAutoFit/>
          </a:bodyPr>
          <a:lstStyle/>
          <a:p>
            <a:r>
              <a:rPr lang="en-US"/>
              <a:t>Mastertitelformat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046" y="2751937"/>
            <a:ext cx="6343909" cy="6384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  <a:p>
            <a:pPr lvl="1"/>
            <a:r>
              <a:rPr lang="en-US" err="1"/>
              <a:t>Zweite</a:t>
            </a:r>
            <a:r>
              <a:rPr lang="en-US"/>
              <a:t> Ebene</a:t>
            </a:r>
          </a:p>
          <a:p>
            <a:pPr lvl="2"/>
            <a:r>
              <a:rPr lang="en-US" err="1"/>
              <a:t>Dritte</a:t>
            </a:r>
            <a:r>
              <a:rPr lang="en-US"/>
              <a:t> Ebene</a:t>
            </a:r>
          </a:p>
          <a:p>
            <a:pPr lvl="3"/>
            <a:r>
              <a:rPr lang="en-US" err="1"/>
              <a:t>Vierte</a:t>
            </a:r>
            <a:r>
              <a:rPr lang="en-US"/>
              <a:t> Ebene</a:t>
            </a:r>
          </a:p>
          <a:p>
            <a:pPr lvl="4"/>
            <a:r>
              <a:rPr lang="en-US" err="1"/>
              <a:t>Fünfte</a:t>
            </a:r>
            <a:r>
              <a:rPr lang="en-US"/>
              <a:t>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9065" y="9410447"/>
            <a:ext cx="428607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595" b="1">
                <a:solidFill>
                  <a:schemeClr val="accent1"/>
                </a:solidFill>
              </a:defRPr>
            </a:lvl1pPr>
          </a:lstStyle>
          <a:p>
            <a:fld id="{54DA7227-EFA4-6343-9CEF-AE15047FE5D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3035" y="9410447"/>
            <a:ext cx="3793170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95" b="1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0534" y="9410447"/>
            <a:ext cx="214303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tabLst>
                <a:tab pos="149988" algn="r"/>
              </a:tabLst>
              <a:defRPr sz="595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92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7" r:id="rId15"/>
    <p:sldLayoutId id="2147483728" r:id="rId16"/>
    <p:sldLayoutId id="2147483736" r:id="rId17"/>
    <p:sldLayoutId id="2147483740" r:id="rId18"/>
    <p:sldLayoutId id="2147483661" r:id="rId19"/>
    <p:sldLayoutId id="2147483666" r:id="rId20"/>
    <p:sldLayoutId id="2147483667" r:id="rId21"/>
    <p:sldLayoutId id="2147483657" r:id="rId22"/>
    <p:sldLayoutId id="2147483660" r:id="rId23"/>
    <p:sldLayoutId id="2147483668" r:id="rId24"/>
    <p:sldLayoutId id="2147483669" r:id="rId25"/>
    <p:sldLayoutId id="2147483672" r:id="rId26"/>
    <p:sldLayoutId id="2147483673" r:id="rId27"/>
    <p:sldLayoutId id="2147483679" r:id="rId28"/>
    <p:sldLayoutId id="2147483703" r:id="rId29"/>
    <p:sldLayoutId id="2147483692" r:id="rId30"/>
    <p:sldLayoutId id="2147483704" r:id="rId31"/>
    <p:sldLayoutId id="2147483691" r:id="rId32"/>
    <p:sldLayoutId id="2147483705" r:id="rId33"/>
    <p:sldLayoutId id="2147483689" r:id="rId34"/>
    <p:sldLayoutId id="2147483896" r:id="rId35"/>
  </p:sldLayoutIdLst>
  <p:hf sldNum="0" hdr="0" ftr="0" dt="0"/>
  <p:txStyles>
    <p:titleStyle>
      <a:lvl1pPr algn="l" defTabSz="514252" rtl="0" eaLnBrk="1" latinLnBrk="0" hangingPunct="1">
        <a:spcBef>
          <a:spcPct val="0"/>
        </a:spcBef>
        <a:buNone/>
        <a:defRPr sz="1309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252" rtl="0" eaLnBrk="1" latinLnBrk="0" hangingPunct="1">
        <a:lnSpc>
          <a:spcPts val="1428"/>
        </a:lnSpc>
        <a:spcBef>
          <a:spcPts val="0"/>
        </a:spcBef>
        <a:buFont typeface="Arial" panose="020B0604020202020204" pitchFamily="34" charset="0"/>
        <a:buNone/>
        <a:defRPr lang="en-US" sz="1071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49988" indent="-149988" algn="l" defTabSz="514252" rtl="0" eaLnBrk="1" latinLnBrk="0" hangingPunct="1">
        <a:lnSpc>
          <a:spcPts val="1428"/>
        </a:lnSpc>
        <a:spcBef>
          <a:spcPts val="357"/>
        </a:spcBef>
        <a:buClr>
          <a:schemeClr val="accent1"/>
        </a:buClr>
        <a:buFont typeface="Arial" panose="020B0604020202020204" pitchFamily="34" charset="0"/>
        <a:buChar char="&gt;"/>
        <a:defRPr sz="1071" kern="1200">
          <a:solidFill>
            <a:schemeClr val="tx1"/>
          </a:solidFill>
          <a:latin typeface="+mn-lt"/>
          <a:ea typeface="+mn-ea"/>
          <a:cs typeface="+mn-cs"/>
        </a:defRPr>
      </a:lvl2pPr>
      <a:lvl3pPr marL="257121" indent="-107134" algn="l" defTabSz="514252" rtl="0" eaLnBrk="1" latinLnBrk="0" hangingPunct="1">
        <a:lnSpc>
          <a:spcPts val="1428"/>
        </a:lnSpc>
        <a:spcBef>
          <a:spcPts val="0"/>
        </a:spcBef>
        <a:buFont typeface="Open Sans" panose="020B0606030504020204" pitchFamily="34" charset="0"/>
        <a:buChar char="-"/>
        <a:defRPr lang="en-US" sz="1071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514252" rtl="0" eaLnBrk="1" latinLnBrk="0" hangingPunct="1">
        <a:lnSpc>
          <a:spcPts val="1428"/>
        </a:lnSpc>
        <a:spcBef>
          <a:spcPts val="0"/>
        </a:spcBef>
        <a:buClr>
          <a:schemeClr val="accent1"/>
        </a:buClr>
        <a:buFont typeface="Arial" panose="020B0604020202020204" pitchFamily="34" charset="0"/>
        <a:buNone/>
        <a:defRPr sz="1071" kern="1200">
          <a:solidFill>
            <a:schemeClr val="accent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4pPr>
      <a:lvl5pPr marL="0" indent="0" algn="l" defTabSz="514252" rtl="0" eaLnBrk="1" latinLnBrk="0" hangingPunct="1">
        <a:lnSpc>
          <a:spcPts val="714"/>
        </a:lnSpc>
        <a:spcBef>
          <a:spcPts val="0"/>
        </a:spcBef>
        <a:buFont typeface="Open Sans" panose="020B0606030504020204" pitchFamily="34" charset="0"/>
        <a:buNone/>
        <a:defRPr lang="en-US" sz="535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514252" rtl="0" eaLnBrk="1" latinLnBrk="0" hangingPunct="1">
        <a:lnSpc>
          <a:spcPts val="1428"/>
        </a:lnSpc>
        <a:spcBef>
          <a:spcPts val="357"/>
        </a:spcBef>
        <a:spcAft>
          <a:spcPts val="357"/>
        </a:spcAft>
        <a:buFontTx/>
        <a:buBlip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</a:buBlip>
        <a:defRPr sz="1845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514252" rtl="0" eaLnBrk="1" latinLnBrk="0" hangingPunct="1">
        <a:spcBef>
          <a:spcPts val="0"/>
        </a:spcBef>
        <a:buFont typeface="Arial" panose="020B0604020202020204" pitchFamily="34" charset="0"/>
        <a:buNone/>
        <a:defRPr sz="1125" b="1" i="0" kern="1200">
          <a:solidFill>
            <a:srgbClr val="FF0000"/>
          </a:solidFill>
          <a:latin typeface="+mn-lt"/>
          <a:ea typeface="+mn-ea"/>
          <a:cs typeface="+mn-cs"/>
        </a:defRPr>
      </a:lvl7pPr>
      <a:lvl8pPr marL="1928446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572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26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252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378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504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63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2757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799883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009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3" userDrawn="1">
          <p15:clr>
            <a:srgbClr val="F26B43"/>
          </p15:clr>
        </p15:guide>
        <p15:guide id="2" pos="153" userDrawn="1">
          <p15:clr>
            <a:srgbClr val="F26B43"/>
          </p15:clr>
        </p15:guide>
        <p15:guide id="3" pos="3928" userDrawn="1">
          <p15:clr>
            <a:srgbClr val="F26B43"/>
          </p15:clr>
        </p15:guide>
        <p15:guide id="4" pos="2015" userDrawn="1">
          <p15:clr>
            <a:srgbClr val="F26B43"/>
          </p15:clr>
        </p15:guide>
        <p15:guide id="5" pos="2066" userDrawn="1">
          <p15:clr>
            <a:srgbClr val="F26B43"/>
          </p15:clr>
        </p15:guide>
        <p15:guide id="6" orient="horz" pos="1638" userDrawn="1">
          <p15:clr>
            <a:srgbClr val="F26B43"/>
          </p15:clr>
        </p15:guide>
        <p15:guide id="7" orient="horz" pos="54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6EC7138A-3CCE-2245-B1AB-44F4258D4449}"/>
              </a:ext>
            </a:extLst>
          </p:cNvPr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482675980"/>
              </p:ext>
            </p:extLst>
          </p:nvPr>
        </p:nvGraphicFramePr>
        <p:xfrm>
          <a:off x="946" y="2429"/>
          <a:ext cx="945" cy="2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think-cell Folie" r:id="rId14" imgW="7772400" imgH="10058400" progId="TCLayout.ActiveDocument.1">
                  <p:embed/>
                </p:oleObj>
              </mc:Choice>
              <mc:Fallback>
                <p:oleObj name="think-cell Folie" r:id="rId14" imgW="7772400" imgH="10058400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6EC7138A-3CCE-2245-B1AB-44F4258D44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46" y="2429"/>
                        <a:ext cx="945" cy="2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 hidden="1">
            <a:extLst>
              <a:ext uri="{FF2B5EF4-FFF2-40B4-BE49-F238E27FC236}">
                <a16:creationId xmlns:a16="http://schemas.microsoft.com/office/drawing/2014/main" id="{AC267D39-DE40-C04E-A40C-DDE92D4D8DAA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0" y="0"/>
            <a:ext cx="94489" cy="242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de-DE" sz="1249" b="0" i="0" baseline="0" dirty="0">
              <a:solidFill>
                <a:prstClr val="white"/>
              </a:solidFill>
              <a:latin typeface="Open Sans" panose="020B0606030504020204" pitchFamily="34" charset="0"/>
              <a:ea typeface="+mj-ea"/>
              <a:sym typeface="Open Sans" panose="020B0606030504020204" pitchFamily="34" charset="0"/>
            </a:endParaRPr>
          </a:p>
        </p:txBody>
      </p:sp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8EC2506C-90CF-5CDA-3521-AD55360699F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61107" y="8789314"/>
            <a:ext cx="384449" cy="688193"/>
          </a:xfrm>
          <a:prstGeom prst="rect">
            <a:avLst/>
          </a:prstGeom>
        </p:spPr>
      </p:pic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07F3BE35-76A4-E925-EF54-3EFF9BAC9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61108" y="9487096"/>
            <a:ext cx="531742" cy="25655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>
              <a:tabLst>
                <a:tab pos="141682" algn="r"/>
              </a:tabLst>
              <a:defRPr/>
            </a:pPr>
            <a:r>
              <a:rPr lang="en-US" sz="562" dirty="0">
                <a:ea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t>|	</a:t>
            </a:r>
            <a:fld id="{D0900252-63E7-4240-86F3-6BA42DE0C288}" type="slidenum">
              <a:rPr lang="en-US" sz="562" smtClean="0">
                <a:ea typeface="Open Sans" panose="020B0606030504020204" pitchFamily="34" charset="0"/>
                <a:cs typeface="Open Sans" panose="020B0606030504020204" pitchFamily="34" charset="0"/>
                <a:sym typeface="Open Sans" panose="020B0606030504020204" pitchFamily="34" charset="0"/>
              </a:rPr>
              <a:pPr>
                <a:tabLst>
                  <a:tab pos="141682" algn="r"/>
                </a:tabLst>
                <a:defRPr/>
              </a:pPr>
              <a:t>‹Nr.›</a:t>
            </a:fld>
            <a:endParaRPr lang="en-US" sz="562" dirty="0">
              <a:ea typeface="Open Sans" panose="020B0606030504020204" pitchFamily="34" charset="0"/>
              <a:cs typeface="Open Sans" panose="020B0606030504020204" pitchFamily="34" charset="0"/>
              <a:sym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95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9" r:id="rId3"/>
    <p:sldLayoutId id="2147483811" r:id="rId4"/>
    <p:sldLayoutId id="2147483812" r:id="rId5"/>
    <p:sldLayoutId id="2147483813" r:id="rId6"/>
    <p:sldLayoutId id="2147483815" r:id="rId7"/>
    <p:sldLayoutId id="2147483816" r:id="rId8"/>
    <p:sldLayoutId id="2147483819" r:id="rId9"/>
  </p:sldLayoutIdLst>
  <p:transition spd="slow">
    <p:wipe/>
  </p:transition>
  <p:txStyles>
    <p:titleStyle>
      <a:lvl1pPr algn="l" defTabSz="543967" rtl="0" eaLnBrk="1" latinLnBrk="0" hangingPunct="1">
        <a:lnSpc>
          <a:spcPct val="100000"/>
        </a:lnSpc>
        <a:spcBef>
          <a:spcPct val="0"/>
        </a:spcBef>
        <a:buNone/>
        <a:defRPr sz="1249" kern="1200" spc="60" baseline="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543967" rtl="0" eaLnBrk="1" latinLnBrk="0" hangingPunct="1">
        <a:lnSpc>
          <a:spcPct val="120000"/>
        </a:lnSpc>
        <a:spcBef>
          <a:spcPts val="357"/>
        </a:spcBef>
        <a:spcAft>
          <a:spcPts val="0"/>
        </a:spcAft>
        <a:buFontTx/>
        <a:buNone/>
        <a:defRPr sz="1427" b="1" kern="1200" spc="-12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0" indent="0" algn="l" defTabSz="543967" rtl="0" eaLnBrk="1" latinLnBrk="0" hangingPunct="1">
        <a:lnSpc>
          <a:spcPct val="120000"/>
        </a:lnSpc>
        <a:spcBef>
          <a:spcPts val="357"/>
        </a:spcBef>
        <a:spcAft>
          <a:spcPts val="0"/>
        </a:spcAft>
        <a:buFontTx/>
        <a:buNone/>
        <a:defRPr sz="1427" kern="1200" spc="-12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49912" indent="-149912" algn="l" defTabSz="543967" rtl="0" eaLnBrk="1" latinLnBrk="0" hangingPunct="1">
        <a:lnSpc>
          <a:spcPct val="110000"/>
        </a:lnSpc>
        <a:spcBef>
          <a:spcPts val="357"/>
        </a:spcBef>
        <a:spcAft>
          <a:spcPts val="0"/>
        </a:spcAft>
        <a:buClr>
          <a:schemeClr val="accent1"/>
        </a:buClr>
        <a:buSzPct val="100000"/>
        <a:buFontTx/>
        <a:buBlip>
          <a:blip r:embed="rId17"/>
        </a:buBlip>
        <a:defRPr sz="1427" kern="1200" spc="-12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56993" indent="-107080" algn="l" defTabSz="543967" rtl="0" eaLnBrk="1" latinLnBrk="0" hangingPunct="1">
        <a:lnSpc>
          <a:spcPct val="120000"/>
        </a:lnSpc>
        <a:spcBef>
          <a:spcPts val="357"/>
        </a:spcBef>
        <a:spcAft>
          <a:spcPts val="0"/>
        </a:spcAft>
        <a:buFontTx/>
        <a:buBlip>
          <a:blip r:embed="rId18"/>
        </a:buBlip>
        <a:defRPr sz="1309" kern="1200" spc="-12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385489" indent="-107080" algn="l" defTabSz="543967" rtl="0" eaLnBrk="1" latinLnBrk="0" hangingPunct="1">
        <a:lnSpc>
          <a:spcPct val="120000"/>
        </a:lnSpc>
        <a:spcBef>
          <a:spcPts val="0"/>
        </a:spcBef>
        <a:buFontTx/>
        <a:buBlip>
          <a:blip r:embed="rId18"/>
        </a:buBlip>
        <a:defRPr sz="1189" kern="1200" spc="-12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495910" indent="-135992" algn="l" defTabSz="5439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89" kern="1200">
          <a:solidFill>
            <a:schemeClr val="tx1"/>
          </a:solidFill>
          <a:latin typeface="+mn-lt"/>
          <a:ea typeface="+mn-ea"/>
          <a:cs typeface="+mn-cs"/>
        </a:defRPr>
      </a:lvl6pPr>
      <a:lvl7pPr marL="1767893" indent="-135992" algn="l" defTabSz="5439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89" kern="1200">
          <a:solidFill>
            <a:schemeClr val="tx1"/>
          </a:solidFill>
          <a:latin typeface="+mn-lt"/>
          <a:ea typeface="+mn-ea"/>
          <a:cs typeface="+mn-cs"/>
        </a:defRPr>
      </a:lvl7pPr>
      <a:lvl8pPr marL="2039877" indent="-135992" algn="l" defTabSz="5439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89" kern="1200">
          <a:solidFill>
            <a:schemeClr val="tx1"/>
          </a:solidFill>
          <a:latin typeface="+mn-lt"/>
          <a:ea typeface="+mn-ea"/>
          <a:cs typeface="+mn-cs"/>
        </a:defRPr>
      </a:lvl8pPr>
      <a:lvl9pPr marL="2311859" indent="-135992" algn="l" defTabSz="543967" rtl="0" eaLnBrk="1" latinLnBrk="0" hangingPunct="1">
        <a:spcBef>
          <a:spcPct val="20000"/>
        </a:spcBef>
        <a:buFont typeface="Arial" panose="020B0604020202020204" pitchFamily="34" charset="0"/>
        <a:buChar char="•"/>
        <a:defRPr sz="1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1pPr>
      <a:lvl2pPr marL="271983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2pPr>
      <a:lvl3pPr marL="543967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3pPr>
      <a:lvl4pPr marL="815951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4pPr>
      <a:lvl5pPr marL="1087934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5pPr>
      <a:lvl6pPr marL="1359918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6pPr>
      <a:lvl7pPr marL="1631901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7pPr>
      <a:lvl8pPr marL="1903885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8pPr>
      <a:lvl9pPr marL="2175868" algn="l" defTabSz="543967" rtl="0" eaLnBrk="1" latinLnBrk="0" hangingPunct="1">
        <a:defRPr sz="10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48FB46A-897A-4FBB-9A4C-5AC38888389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438050492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think-cell Folie" r:id="rId26" imgW="344" imgH="345" progId="TCLayout.ActiveDocument.1">
                  <p:embed/>
                </p:oleObj>
              </mc:Choice>
              <mc:Fallback>
                <p:oleObj name="think-cell Folie" r:id="rId26" imgW="344" imgH="34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48FB46A-897A-4FBB-9A4C-5AC3888838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78B85E22-5209-4FF5-9907-4AC3A0667CA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907994" y="0"/>
            <a:ext cx="4950007" cy="990114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046" y="856546"/>
            <a:ext cx="3237187" cy="346872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180000" tIns="72000" rIns="180000" bIns="72000" rtlCol="0" anchor="ctr">
            <a:spAutoFit/>
          </a:bodyPr>
          <a:lstStyle/>
          <a:p>
            <a:r>
              <a:rPr lang="en-US"/>
              <a:t>Mastertitelformat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046" y="2751937"/>
            <a:ext cx="6343909" cy="6384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  <a:p>
            <a:pPr lvl="1"/>
            <a:r>
              <a:rPr lang="en-US" err="1"/>
              <a:t>Zweite</a:t>
            </a:r>
            <a:r>
              <a:rPr lang="en-US"/>
              <a:t> Ebene</a:t>
            </a:r>
          </a:p>
          <a:p>
            <a:pPr lvl="2"/>
            <a:r>
              <a:rPr lang="en-US" err="1"/>
              <a:t>Dritte</a:t>
            </a:r>
            <a:r>
              <a:rPr lang="en-US"/>
              <a:t> Ebene</a:t>
            </a:r>
          </a:p>
          <a:p>
            <a:pPr lvl="3"/>
            <a:r>
              <a:rPr lang="en-US" err="1"/>
              <a:t>Vierte</a:t>
            </a:r>
            <a:r>
              <a:rPr lang="en-US"/>
              <a:t> Ebene</a:t>
            </a:r>
          </a:p>
          <a:p>
            <a:pPr lvl="4"/>
            <a:r>
              <a:rPr lang="en-US" err="1"/>
              <a:t>Fünfte</a:t>
            </a:r>
            <a:r>
              <a:rPr lang="en-US"/>
              <a:t>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9065" y="9410447"/>
            <a:ext cx="428607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595" b="1">
                <a:solidFill>
                  <a:schemeClr val="accent1"/>
                </a:solidFill>
              </a:defRPr>
            </a:lvl1pPr>
          </a:lstStyle>
          <a:p>
            <a:fld id="{54DA7227-EFA4-6343-9CEF-AE15047FE5DF}" type="datetime1">
              <a:rPr lang="de-DE" smtClean="0"/>
              <a:t>04.08.2026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3035" y="9410447"/>
            <a:ext cx="3793170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595" b="1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adesso business consulting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0534" y="9410447"/>
            <a:ext cx="214303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tabLst>
                <a:tab pos="149988" algn="r"/>
              </a:tabLst>
              <a:defRPr sz="595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|	</a:t>
            </a:r>
            <a:fld id="{D0900252-63E7-4240-86F3-6BA42DE0C28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4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3" r:id="rId20"/>
    <p:sldLayoutId id="2147483844" r:id="rId21"/>
    <p:sldLayoutId id="2147483845" r:id="rId22"/>
  </p:sldLayoutIdLst>
  <p:hf hdr="0"/>
  <p:txStyles>
    <p:titleStyle>
      <a:lvl1pPr algn="l" defTabSz="514252" rtl="0" eaLnBrk="1" latinLnBrk="0" hangingPunct="1">
        <a:spcBef>
          <a:spcPct val="0"/>
        </a:spcBef>
        <a:buNone/>
        <a:defRPr sz="1309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252" rtl="0" eaLnBrk="1" latinLnBrk="0" hangingPunct="1">
        <a:lnSpc>
          <a:spcPts val="1428"/>
        </a:lnSpc>
        <a:spcBef>
          <a:spcPts val="0"/>
        </a:spcBef>
        <a:buFont typeface="Arial" panose="020B0604020202020204" pitchFamily="34" charset="0"/>
        <a:buNone/>
        <a:defRPr lang="en-US" sz="1071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49988" indent="-149988" algn="l" defTabSz="514252" rtl="0" eaLnBrk="1" latinLnBrk="0" hangingPunct="1">
        <a:lnSpc>
          <a:spcPts val="1428"/>
        </a:lnSpc>
        <a:spcBef>
          <a:spcPts val="357"/>
        </a:spcBef>
        <a:buClr>
          <a:schemeClr val="accent1"/>
        </a:buClr>
        <a:buFont typeface="Arial" panose="020B0604020202020204" pitchFamily="34" charset="0"/>
        <a:buChar char="&gt;"/>
        <a:defRPr sz="1071" kern="1200">
          <a:solidFill>
            <a:schemeClr val="tx1"/>
          </a:solidFill>
          <a:latin typeface="+mn-lt"/>
          <a:ea typeface="+mn-ea"/>
          <a:cs typeface="+mn-cs"/>
        </a:defRPr>
      </a:lvl2pPr>
      <a:lvl3pPr marL="257121" indent="-107134" algn="l" defTabSz="514252" rtl="0" eaLnBrk="1" latinLnBrk="0" hangingPunct="1">
        <a:lnSpc>
          <a:spcPts val="1428"/>
        </a:lnSpc>
        <a:spcBef>
          <a:spcPts val="0"/>
        </a:spcBef>
        <a:buFont typeface="Open Sans" panose="020B0606030504020204" pitchFamily="34" charset="0"/>
        <a:buChar char="-"/>
        <a:defRPr lang="en-US" sz="1071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514252" rtl="0" eaLnBrk="1" latinLnBrk="0" hangingPunct="1">
        <a:lnSpc>
          <a:spcPts val="1428"/>
        </a:lnSpc>
        <a:spcBef>
          <a:spcPts val="0"/>
        </a:spcBef>
        <a:buClr>
          <a:schemeClr val="accent1"/>
        </a:buClr>
        <a:buFont typeface="Arial" panose="020B0604020202020204" pitchFamily="34" charset="0"/>
        <a:buNone/>
        <a:defRPr sz="1071" kern="1200">
          <a:solidFill>
            <a:schemeClr val="accent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4pPr>
      <a:lvl5pPr marL="0" indent="0" algn="l" defTabSz="514252" rtl="0" eaLnBrk="1" latinLnBrk="0" hangingPunct="1">
        <a:lnSpc>
          <a:spcPts val="714"/>
        </a:lnSpc>
        <a:spcBef>
          <a:spcPts val="0"/>
        </a:spcBef>
        <a:buFont typeface="Open Sans" panose="020B0606030504020204" pitchFamily="34" charset="0"/>
        <a:buNone/>
        <a:defRPr lang="en-US" sz="535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514252" rtl="0" eaLnBrk="1" latinLnBrk="0" hangingPunct="1">
        <a:lnSpc>
          <a:spcPts val="1428"/>
        </a:lnSpc>
        <a:spcBef>
          <a:spcPts val="357"/>
        </a:spcBef>
        <a:spcAft>
          <a:spcPts val="357"/>
        </a:spcAft>
        <a:buFontTx/>
        <a:buBlip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</a:buBlip>
        <a:defRPr sz="1845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514252" rtl="0" eaLnBrk="1" latinLnBrk="0" hangingPunct="1">
        <a:spcBef>
          <a:spcPts val="0"/>
        </a:spcBef>
        <a:buFont typeface="Arial" panose="020B0604020202020204" pitchFamily="34" charset="0"/>
        <a:buNone/>
        <a:defRPr sz="1125" b="1" i="0" kern="1200">
          <a:solidFill>
            <a:srgbClr val="FF0000"/>
          </a:solidFill>
          <a:latin typeface="+mn-lt"/>
          <a:ea typeface="+mn-ea"/>
          <a:cs typeface="+mn-cs"/>
        </a:defRPr>
      </a:lvl7pPr>
      <a:lvl8pPr marL="1928446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572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26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252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378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504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63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2757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799883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009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3" userDrawn="1">
          <p15:clr>
            <a:srgbClr val="F26B43"/>
          </p15:clr>
        </p15:guide>
        <p15:guide id="2" pos="153" userDrawn="1">
          <p15:clr>
            <a:srgbClr val="F26B43"/>
          </p15:clr>
        </p15:guide>
        <p15:guide id="3" pos="3928" userDrawn="1">
          <p15:clr>
            <a:srgbClr val="F26B43"/>
          </p15:clr>
        </p15:guide>
        <p15:guide id="4" pos="2015" userDrawn="1">
          <p15:clr>
            <a:srgbClr val="F26B43"/>
          </p15:clr>
        </p15:guide>
        <p15:guide id="5" pos="2066" userDrawn="1">
          <p15:clr>
            <a:srgbClr val="F26B43"/>
          </p15:clr>
        </p15:guide>
        <p15:guide id="6" orient="horz" pos="1638" userDrawn="1">
          <p15:clr>
            <a:srgbClr val="F26B43"/>
          </p15:clr>
        </p15:guide>
        <p15:guide id="7" orient="horz" pos="543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148FB46A-897A-4FBB-9A4C-5AC38888389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631097626"/>
              </p:ext>
            </p:extLst>
          </p:nvPr>
        </p:nvGraphicFramePr>
        <p:xfrm>
          <a:off x="946" y="2427"/>
          <a:ext cx="945" cy="2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think-cell Folie" r:id="rId21" imgW="344" imgH="345" progId="TCLayout.ActiveDocument.1">
                  <p:embed/>
                </p:oleObj>
              </mc:Choice>
              <mc:Fallback>
                <p:oleObj name="think-cell Folie" r:id="rId21" imgW="344" imgH="34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148FB46A-897A-4FBB-9A4C-5AC3888838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46" y="2427"/>
                        <a:ext cx="945" cy="24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78B85E22-5209-4FF5-9907-4AC3A0667CA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19035" y="2425"/>
            <a:ext cx="4950007" cy="990114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046" y="856546"/>
            <a:ext cx="3237187" cy="346872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180000" tIns="72000" rIns="180000" bIns="72000" rtlCol="0" anchor="ctr">
            <a:sp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046" y="2751937"/>
            <a:ext cx="6343909" cy="6384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9065" y="9410447"/>
            <a:ext cx="428607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 rtl="0">
              <a:defRPr sz="595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30.06.2023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3035" y="9410447"/>
            <a:ext cx="3793170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rtl="0">
              <a:defRPr sz="595" b="1" cap="all" baseline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Messe Frankfurt Projekt PROGRESS RfP Antwort adesso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0534" y="9410447"/>
            <a:ext cx="214303" cy="27515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rtl="0">
              <a:tabLst>
                <a:tab pos="149988" algn="r"/>
              </a:tabLst>
              <a:defRPr sz="595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|	</a:t>
            </a:r>
            <a:fld id="{D0900252-63E7-4240-86F3-6BA42DE0C288}" type="slidenum">
              <a:rPr lang="de-DE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8C188E2-DF28-48FB-8EEC-71D6A13B9A9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450534" y="660077"/>
            <a:ext cx="158763" cy="771707"/>
          </a:xfrm>
          <a:prstGeom prst="rect">
            <a:avLst/>
          </a:prstGeom>
        </p:spPr>
      </p:pic>
      <p:sp>
        <p:nvSpPr>
          <p:cNvPr id="9" name="empower - DO NOT DELETE!!!" hidden="1">
            <a:extLst>
              <a:ext uri="{FF2B5EF4-FFF2-40B4-BE49-F238E27FC236}">
                <a16:creationId xmlns:a16="http://schemas.microsoft.com/office/drawing/2014/main" id="{CE819ECA-2221-ED92-F5F2-9D4A5F960826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71" dirty="0"/>
          </a:p>
        </p:txBody>
      </p:sp>
    </p:spTree>
    <p:extLst>
      <p:ext uri="{BB962C8B-B14F-4D97-AF65-F5344CB8AC3E}">
        <p14:creationId xmlns:p14="http://schemas.microsoft.com/office/powerpoint/2010/main" val="106982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</p:sldLayoutIdLst>
  <p:hf hdr="0"/>
  <p:txStyles>
    <p:titleStyle>
      <a:lvl1pPr algn="l" defTabSz="514252" rtl="0" eaLnBrk="1" latinLnBrk="0" hangingPunct="1">
        <a:spcBef>
          <a:spcPct val="0"/>
        </a:spcBef>
        <a:buNone/>
        <a:defRPr sz="1309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252" rtl="0" eaLnBrk="1" latinLnBrk="0" hangingPunct="1">
        <a:lnSpc>
          <a:spcPts val="1428"/>
        </a:lnSpc>
        <a:spcBef>
          <a:spcPts val="0"/>
        </a:spcBef>
        <a:buFont typeface="Arial" panose="020B0604020202020204" pitchFamily="34" charset="0"/>
        <a:buNone/>
        <a:defRPr lang="en-US" sz="1071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49988" indent="-149988" algn="l" defTabSz="514252" rtl="0" eaLnBrk="1" latinLnBrk="0" hangingPunct="1">
        <a:lnSpc>
          <a:spcPts val="1428"/>
        </a:lnSpc>
        <a:spcBef>
          <a:spcPts val="357"/>
        </a:spcBef>
        <a:buClr>
          <a:schemeClr val="accent1"/>
        </a:buClr>
        <a:buFont typeface="Arial" panose="020B0604020202020204" pitchFamily="34" charset="0"/>
        <a:buChar char="&gt;"/>
        <a:defRPr sz="1071" kern="1200">
          <a:solidFill>
            <a:schemeClr val="tx1"/>
          </a:solidFill>
          <a:latin typeface="+mn-lt"/>
          <a:ea typeface="+mn-ea"/>
          <a:cs typeface="+mn-cs"/>
        </a:defRPr>
      </a:lvl2pPr>
      <a:lvl3pPr marL="257121" indent="-107134" algn="l" defTabSz="514252" rtl="0" eaLnBrk="1" latinLnBrk="0" hangingPunct="1">
        <a:lnSpc>
          <a:spcPts val="1428"/>
        </a:lnSpc>
        <a:spcBef>
          <a:spcPts val="0"/>
        </a:spcBef>
        <a:buFont typeface="Open Sans" panose="020B0606030504020204" pitchFamily="34" charset="0"/>
        <a:buChar char="-"/>
        <a:defRPr lang="en-US" sz="1071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514252" rtl="0" eaLnBrk="1" latinLnBrk="0" hangingPunct="1">
        <a:lnSpc>
          <a:spcPts val="1428"/>
        </a:lnSpc>
        <a:spcBef>
          <a:spcPts val="0"/>
        </a:spcBef>
        <a:buClr>
          <a:schemeClr val="accent1"/>
        </a:buClr>
        <a:buFont typeface="Arial" panose="020B0604020202020204" pitchFamily="34" charset="0"/>
        <a:buNone/>
        <a:defRPr sz="1071" kern="1200">
          <a:solidFill>
            <a:schemeClr val="accent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4pPr>
      <a:lvl5pPr marL="0" indent="0" algn="l" defTabSz="514252" rtl="0" eaLnBrk="1" latinLnBrk="0" hangingPunct="1">
        <a:lnSpc>
          <a:spcPts val="714"/>
        </a:lnSpc>
        <a:spcBef>
          <a:spcPts val="0"/>
        </a:spcBef>
        <a:buFont typeface="Open Sans" panose="020B0606030504020204" pitchFamily="34" charset="0"/>
        <a:buNone/>
        <a:defRPr lang="en-US" sz="535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514252" rtl="0" eaLnBrk="1" latinLnBrk="0" hangingPunct="1">
        <a:lnSpc>
          <a:spcPts val="1428"/>
        </a:lnSpc>
        <a:spcBef>
          <a:spcPts val="357"/>
        </a:spcBef>
        <a:spcAft>
          <a:spcPts val="357"/>
        </a:spcAft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1845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514252" rtl="0" eaLnBrk="1" latinLnBrk="0" hangingPunct="1">
        <a:spcBef>
          <a:spcPts val="0"/>
        </a:spcBef>
        <a:buFont typeface="Arial" panose="020B0604020202020204" pitchFamily="34" charset="0"/>
        <a:buNone/>
        <a:defRPr sz="1125" b="1" i="0" kern="1200">
          <a:solidFill>
            <a:srgbClr val="FF0000"/>
          </a:solidFill>
          <a:latin typeface="+mn-lt"/>
          <a:ea typeface="+mn-ea"/>
          <a:cs typeface="+mn-cs"/>
        </a:defRPr>
      </a:lvl7pPr>
      <a:lvl8pPr marL="1928446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572" indent="-128563" algn="l" defTabSz="514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26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252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378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504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630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2757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799883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009" algn="l" defTabSz="514252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3" userDrawn="1">
          <p15:clr>
            <a:srgbClr val="F26B43"/>
          </p15:clr>
        </p15:guide>
        <p15:guide id="2" pos="153" userDrawn="1">
          <p15:clr>
            <a:srgbClr val="F26B43"/>
          </p15:clr>
        </p15:guide>
        <p15:guide id="3" pos="3928" userDrawn="1">
          <p15:clr>
            <a:srgbClr val="F26B43"/>
          </p15:clr>
        </p15:guide>
        <p15:guide id="4" pos="2015" userDrawn="1">
          <p15:clr>
            <a:srgbClr val="F26B43"/>
          </p15:clr>
        </p15:guide>
        <p15:guide id="5" pos="2066" userDrawn="1">
          <p15:clr>
            <a:srgbClr val="F26B43"/>
          </p15:clr>
        </p15:guide>
        <p15:guide id="6" orient="horz" pos="1638" userDrawn="1">
          <p15:clr>
            <a:srgbClr val="F26B43"/>
          </p15:clr>
        </p15:guide>
        <p15:guide id="7" orient="horz" pos="5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89DE-AE48-81A7-4662-7BD02D29F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3">
            <a:extLst>
              <a:ext uri="{FF2B5EF4-FFF2-40B4-BE49-F238E27FC236}">
                <a16:creationId xmlns:a16="http://schemas.microsoft.com/office/drawing/2014/main" id="{AA70A2B7-DFA5-B927-EAED-CF6A5EA15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39" y="164309"/>
            <a:ext cx="3692889" cy="791737"/>
          </a:xfrm>
          <a:solidFill>
            <a:schemeClr val="accent2"/>
          </a:solidFill>
        </p:spPr>
        <p:txBody>
          <a:bodyPr/>
          <a:lstStyle/>
          <a:p>
            <a:r>
              <a:rPr lang="de-DE" sz="1400" dirty="0"/>
              <a:t>Code, Concept, Create: </a:t>
            </a:r>
            <a:r>
              <a:rPr lang="de-DE" sz="1400" b="0" dirty="0"/>
              <a:t>Dein Ticket </a:t>
            </a:r>
            <a:br>
              <a:rPr lang="de-DE" sz="1400" b="0" dirty="0"/>
            </a:br>
            <a:r>
              <a:rPr lang="de-DE" sz="1400" b="0" dirty="0"/>
              <a:t>zur </a:t>
            </a:r>
            <a:r>
              <a:rPr lang="de-DE" sz="1400" dirty="0">
                <a:solidFill>
                  <a:schemeClr val="accent1"/>
                </a:solidFill>
              </a:rPr>
              <a:t>SAP Vibe Coding Challenge</a:t>
            </a:r>
            <a:br>
              <a:rPr lang="de-DE" sz="1400" b="0" dirty="0"/>
            </a:br>
            <a:r>
              <a:rPr lang="de-DE" sz="1400" b="0" dirty="0"/>
              <a:t>von adesso &amp; TU Dortmund!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58C161-5120-8829-01BB-9AE0013BFC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0813" y="9483089"/>
            <a:ext cx="566872" cy="20974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FF63208-81B5-3CB8-2447-71678E743B59}"/>
              </a:ext>
            </a:extLst>
          </p:cNvPr>
          <p:cNvSpPr txBox="1"/>
          <p:nvPr/>
        </p:nvSpPr>
        <p:spPr>
          <a:xfrm>
            <a:off x="473531" y="1228834"/>
            <a:ext cx="5955239" cy="77559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dirty="0"/>
              <a:t>Du willst Theorie gegen Praxis tauschen, echte Innovationsluft schnuppern und zeigen, was softwareseitig in dir steckt? Dann haben wir </a:t>
            </a:r>
            <a:r>
              <a:rPr lang="de-DE" sz="1200" dirty="0" err="1"/>
              <a:t>taltet</a:t>
            </a:r>
            <a:r>
              <a:rPr lang="de-DE" sz="1200" dirty="0"/>
              <a:t> in Kooperation mit der </a:t>
            </a:r>
            <a:r>
              <a:rPr lang="de-DE" sz="1200" b="1" dirty="0"/>
              <a:t>Fakultät für Informatik der TU Dortmund</a:t>
            </a:r>
            <a:r>
              <a:rPr lang="de-DE" sz="1200" dirty="0"/>
              <a:t> eine exklusive Vibe Coding Challenge. Deine Mission: </a:t>
            </a:r>
            <a:r>
              <a:rPr lang="de-DE" sz="1200" b="1" dirty="0"/>
              <a:t>Produktentwicklung im SAP-Umfeld neu denken.</a:t>
            </a:r>
            <a:endParaRPr lang="de-DE" sz="1200" dirty="0"/>
          </a:p>
          <a:p>
            <a:endParaRPr lang="de-DE" sz="1200" b="1" dirty="0"/>
          </a:p>
          <a:p>
            <a:r>
              <a:rPr lang="de-DE" sz="1200" b="1" dirty="0">
                <a:solidFill>
                  <a:schemeClr val="accent1"/>
                </a:solidFill>
              </a:rPr>
              <a:t>Das erwartet dich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Reale Challenge:</a:t>
            </a:r>
            <a:r>
              <a:rPr lang="de-DE" sz="1200" dirty="0"/>
              <a:t> Entwickle im Team hochinnovative Produktkonzepte und Prototypen für die IT-Prozesse im Bereich der Energielieferung von Einspeisern (Wind, PV, …) an Endkunden (Energy Sharing, Mieterstrom, Direktvermarktung, intelligente Batterien, …).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Networking pur:</a:t>
            </a:r>
            <a:r>
              <a:rPr lang="de-DE" sz="1200" dirty="0"/>
              <a:t> Arbeite eng mit den IT-Consultants und SAP-Experten von adesso sowie den Forschenden der TU Dortmund zusammen. Knüpfe wertvolle Kontakte für Praktika, Abschlussarbeiten oder deinen Berufseinstieg.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Tech &amp; Methodik:</a:t>
            </a:r>
            <a:r>
              <a:rPr lang="de-DE" sz="1200" dirty="0"/>
              <a:t> Nutze agile Methoden und modernste Ansätze, um smarte SAP Business-Lösungen zu formen.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Pitch &amp; Preise:</a:t>
            </a:r>
            <a:r>
              <a:rPr lang="de-DE" sz="1200" dirty="0"/>
              <a:t> Präsentiere eure Ergebnisse vor einer Top Jury. Auf die besten Teams warten tolle Preise und jede Menge Ruhm.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Full Service:</a:t>
            </a:r>
            <a:r>
              <a:rPr lang="de-DE" sz="1200" dirty="0"/>
              <a:t> Für Verpflegung, Getränke und die perfekte Arbeitsatmosphäre ist natürlich gesorgt.</a:t>
            </a:r>
          </a:p>
          <a:p>
            <a:endParaRPr lang="de-DE" sz="1200" b="1" dirty="0"/>
          </a:p>
          <a:p>
            <a:r>
              <a:rPr lang="de-DE" sz="1200" b="1" dirty="0">
                <a:solidFill>
                  <a:schemeClr val="accent1"/>
                </a:solidFill>
              </a:rPr>
              <a:t>Dein Profil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dirty="0"/>
              <a:t>Du bist eingeschriebene/r Student/in der </a:t>
            </a:r>
            <a:r>
              <a:rPr lang="de-DE" sz="1200" b="1" dirty="0"/>
              <a:t>Wirtschaftsinformatik, (Angewandten) Informatik </a:t>
            </a:r>
            <a:r>
              <a:rPr lang="de-DE" sz="1200" dirty="0"/>
              <a:t>oder eines vergleichbaren Studienganges.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dirty="0"/>
              <a:t>Du hast Spaß an der Konzeption und Entwicklung von Softwareprodukten.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dirty="0"/>
              <a:t>Erste Berührungspunkte mit </a:t>
            </a:r>
            <a:r>
              <a:rPr lang="de-DE" sz="1200" b="1" dirty="0"/>
              <a:t>SAP (z. B. BTP, ABAP, SAP UI5, Joule)</a:t>
            </a:r>
            <a:r>
              <a:rPr lang="de-DE" sz="1200" dirty="0"/>
              <a:t> oder cloudbasierten Architekturen sind ein Plus, aber </a:t>
            </a:r>
            <a:r>
              <a:rPr lang="de-DE" sz="1200" b="1" dirty="0"/>
              <a:t>kein Muss</a:t>
            </a:r>
            <a:r>
              <a:rPr lang="de-DE" sz="1200" dirty="0"/>
              <a:t> – entscheidend sind deine Logik, deine Kreativität und dein Tech-Mindset! Wir geben Dir zusätzlich vorher in einem Seminar am 07.10.2026 einen SAP-Überblick. 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dirty="0"/>
              <a:t>Du bist ein Teamplayer, denkst lösungsorientiert und hast Lust, dich in neue, hochinnovative Themen reinzudenken</a:t>
            </a:r>
          </a:p>
          <a:p>
            <a:endParaRPr lang="de-DE" sz="1200" dirty="0"/>
          </a:p>
          <a:p>
            <a:r>
              <a:rPr lang="de-DE" sz="1200" b="1" dirty="0">
                <a:solidFill>
                  <a:schemeClr val="accent1"/>
                </a:solidFill>
              </a:rPr>
              <a:t>Eckdaten &amp; Event-Infos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Wann:</a:t>
            </a:r>
            <a:r>
              <a:rPr lang="de-DE" sz="1200" dirty="0"/>
              <a:t> 15.10.2026 (9:00 Uhr) bis 16.10.2026 (17:00 Uhr). 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Wo:</a:t>
            </a:r>
            <a:r>
              <a:rPr lang="de-DE" sz="1200" dirty="0"/>
              <a:t> Die Veranstaltung findet in der inspirierenden Umgebung des Signal-Iduna-Parks statt. Für die Break-out-Sessions nutzen wir BVB-Räumlichkeiten.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Deine Bewerbung – Unkompliziert &amp; Schnell: </a:t>
            </a:r>
            <a:r>
              <a:rPr lang="de-DE" sz="1200" dirty="0"/>
              <a:t>Wir verzichten auf lange Anschreiben. Schick uns einfach deinen aktuellen Lebenslauf (oder den Link zu deinem LinkedIn-/GitHub-Profil) sowie einen kurzen Dreizeiler, warum du bei der Vibe Coding Challenge dabei sein willst.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b="1" dirty="0"/>
              <a:t>Jetzt bewerben bis zum 30.09.2026 unter:</a:t>
            </a:r>
            <a:r>
              <a:rPr lang="de-DE" sz="1200" dirty="0"/>
              <a:t> celina.hahne@adesso-group.com.</a:t>
            </a:r>
          </a:p>
          <a:p>
            <a: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de-DE" sz="1200" dirty="0"/>
              <a:t>Fragen vorab? Melde dich gerne ebenfalls bei celina.hahne@adesso-group.com.</a:t>
            </a:r>
          </a:p>
          <a:p>
            <a:pPr algn="l"/>
            <a:endParaRPr lang="de-DE" sz="12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FB42FF8-5DAE-4DD4-2F18-F674EE7734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81452" y="241862"/>
            <a:ext cx="1976233" cy="63663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26F2146-5ED9-4C1A-9AF0-090634F9C80F}"/>
              </a:ext>
            </a:extLst>
          </p:cNvPr>
          <p:cNvSpPr txBox="1"/>
          <p:nvPr/>
        </p:nvSpPr>
        <p:spPr>
          <a:xfrm>
            <a:off x="1714500" y="4351214"/>
            <a:ext cx="342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/>
              <a:t>genau das Richtige für dich.</a:t>
            </a:r>
          </a:p>
          <a:p>
            <a:endParaRPr lang="de-DE" sz="1800" dirty="0"/>
          </a:p>
          <a:p>
            <a:r>
              <a:rPr lang="de-DE" sz="1800" dirty="0"/>
              <a:t>Die </a:t>
            </a:r>
            <a:r>
              <a:rPr lang="de-DE" sz="1800" b="1" dirty="0" err="1"/>
              <a:t>adesso</a:t>
            </a:r>
            <a:r>
              <a:rPr lang="de-DE" sz="1800" b="1" dirty="0"/>
              <a:t> </a:t>
            </a:r>
            <a:r>
              <a:rPr lang="de-DE" sz="1800" b="1" dirty="0" err="1"/>
              <a:t>business</a:t>
            </a:r>
            <a:r>
              <a:rPr lang="de-DE" sz="1800" b="1" dirty="0"/>
              <a:t> </a:t>
            </a:r>
            <a:r>
              <a:rPr lang="de-DE" sz="1800" b="1" dirty="0" err="1"/>
              <a:t>consulting</a:t>
            </a:r>
            <a:r>
              <a:rPr lang="de-DE" sz="1800" b="1" dirty="0"/>
              <a:t> AG</a:t>
            </a:r>
            <a:r>
              <a:rPr lang="de-DE" sz="1800" dirty="0"/>
              <a:t> </a:t>
            </a:r>
            <a:r>
              <a:rPr lang="de-DE" sz="1800" dirty="0" err="1"/>
              <a:t>verans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90695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ZVsuMHB7ReqSBL4VTvD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SKIPVERSION" val="01.01.0001 00:00:00"/>
  <p:tag name="MIO_UPDATE" val="True"/>
  <p:tag name="MIO_FALLBACK_LAYOUT" val="2"/>
  <p:tag name="MIO_SHOW_DATE" val="True"/>
  <p:tag name="MIO_SHOW_FOOTER" val="True"/>
  <p:tag name="MIO_SHOW_PAGENUMBER" val="True"/>
  <p:tag name="MIO_AVOID_BLANK_LAYOUT" val="True"/>
  <p:tag name="MIO_CD_LAYOUT_VALID_AREA" val="False"/>
  <p:tag name="MIO_EMBED_FONT" val="True"/>
  <p:tag name="MIO_MATCH_COLOR_SCHEME" val="True"/>
  <p:tag name="MIO_NUMBER_OF_VALID_LAYOUTS" val="16"/>
  <p:tag name="MIO_EKGUID" val="d89fe212-ab67-47d0-9d29-3109f26a95f4"/>
  <p:tag name="MIO_VERSION" val="30.01.2023 17:18:22"/>
  <p:tag name="MIO_DBID" val="0F45B44C-9BC7-4D85-81C4-7155EE70A7B9"/>
  <p:tag name="MIO_OBJECTNAME" val="adesso"/>
  <p:tag name="MIO_LASTDOWNLOADED" val="06.02.2023 09:23:45.869"/>
  <p:tag name="MIO_CDID" val="3651010f-1bb1-4ffb-9eac-217e80c95c2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desso">
  <a:themeElements>
    <a:clrScheme name="adesso_colors">
      <a:dk1>
        <a:sysClr val="windowText" lastClr="000000"/>
      </a:dk1>
      <a:lt1>
        <a:sysClr val="window" lastClr="FFFFFF"/>
      </a:lt1>
      <a:dk2>
        <a:srgbClr val="062D47"/>
      </a:dk2>
      <a:lt2>
        <a:srgbClr val="F3F2F1"/>
      </a:lt2>
      <a:accent1>
        <a:srgbClr val="006EC7"/>
      </a:accent1>
      <a:accent2>
        <a:srgbClr val="C8B600"/>
      </a:accent2>
      <a:accent3>
        <a:srgbClr val="887D75"/>
      </a:accent3>
      <a:accent4>
        <a:srgbClr val="005C9E"/>
      </a:accent4>
      <a:accent5>
        <a:srgbClr val="003D69"/>
      </a:accent5>
      <a:accent6>
        <a:srgbClr val="ACA49E"/>
      </a:accent6>
      <a:hlink>
        <a:srgbClr val="006EC7"/>
      </a:hlink>
      <a:folHlink>
        <a:srgbClr val="ACA49E"/>
      </a:folHlink>
    </a:clrScheme>
    <a:fontScheme name="adesso_font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c_ppt_master_EN" id="{0A4251C0-792D-1E42-B64A-EA0C600FB8F5}" vid="{3D722FF3-2DC3-8443-8BEA-327422231EB3}"/>
    </a:ext>
  </a:extLst>
</a:theme>
</file>

<file path=ppt/theme/theme2.xml><?xml version="1.0" encoding="utf-8"?>
<a:theme xmlns:a="http://schemas.openxmlformats.org/drawingml/2006/main" name="Andechser Design">
  <a:themeElements>
    <a:clrScheme name="ADESSO Farben2016">
      <a:dk1>
        <a:sysClr val="windowText" lastClr="000000"/>
      </a:dk1>
      <a:lt1>
        <a:sysClr val="window" lastClr="FFFFFF"/>
      </a:lt1>
      <a:dk2>
        <a:srgbClr val="888279"/>
      </a:dk2>
      <a:lt2>
        <a:srgbClr val="B8B2AB"/>
      </a:lt2>
      <a:accent1>
        <a:srgbClr val="006EC7"/>
      </a:accent1>
      <a:accent2>
        <a:srgbClr val="774251"/>
      </a:accent2>
      <a:accent3>
        <a:srgbClr val="618792"/>
      </a:accent3>
      <a:accent4>
        <a:srgbClr val="857700"/>
      </a:accent4>
      <a:accent5>
        <a:srgbClr val="AF593E"/>
      </a:accent5>
      <a:accent6>
        <a:srgbClr val="663300"/>
      </a:accent6>
      <a:hlink>
        <a:srgbClr val="2D232E"/>
      </a:hlink>
      <a:folHlink>
        <a:srgbClr val="324611"/>
      </a:folHlink>
    </a:clrScheme>
    <a:fontScheme name="ADESSO Schriften2016">
      <a:majorFont>
        <a:latin typeface="Open Sans Condensed Light"/>
        <a:ea typeface=""/>
        <a:cs typeface=""/>
      </a:majorFont>
      <a:minorFont>
        <a:latin typeface="Open San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 anchorCtr="0">
        <a:spAutoFit/>
      </a:bodyPr>
      <a:lstStyle>
        <a:defPPr algn="ctr">
          <a:defRPr sz="1200" b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ndechser Design" id="{FE309227-1408-43BF-8A2E-527AFAF8FB0B}" vid="{AE72A34B-FD6E-4B29-88CA-986489111582}"/>
    </a:ext>
  </a:extLst>
</a:theme>
</file>

<file path=ppt/theme/theme3.xml><?xml version="1.0" encoding="utf-8"?>
<a:theme xmlns:a="http://schemas.openxmlformats.org/drawingml/2006/main" name="1_adesso">
  <a:themeElements>
    <a:clrScheme name="adesso_colors">
      <a:dk1>
        <a:sysClr val="windowText" lastClr="000000"/>
      </a:dk1>
      <a:lt1>
        <a:sysClr val="window" lastClr="FFFFFF"/>
      </a:lt1>
      <a:dk2>
        <a:srgbClr val="062D47"/>
      </a:dk2>
      <a:lt2>
        <a:srgbClr val="F3F2F1"/>
      </a:lt2>
      <a:accent1>
        <a:srgbClr val="006EC7"/>
      </a:accent1>
      <a:accent2>
        <a:srgbClr val="C8B600"/>
      </a:accent2>
      <a:accent3>
        <a:srgbClr val="887D75"/>
      </a:accent3>
      <a:accent4>
        <a:srgbClr val="005C9E"/>
      </a:accent4>
      <a:accent5>
        <a:srgbClr val="003D69"/>
      </a:accent5>
      <a:accent6>
        <a:srgbClr val="ACA49E"/>
      </a:accent6>
      <a:hlink>
        <a:srgbClr val="006EC7"/>
      </a:hlink>
      <a:folHlink>
        <a:srgbClr val="ACA49E"/>
      </a:folHlink>
    </a:clrScheme>
    <a:fontScheme name="adesso_font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c_ppt_master_EN" id="{0A4251C0-792D-1E42-B64A-EA0C600FB8F5}" vid="{3D722FF3-2DC3-8443-8BEA-327422231EB3}"/>
    </a:ext>
  </a:extLst>
</a:theme>
</file>

<file path=ppt/theme/theme4.xml><?xml version="1.0" encoding="utf-8"?>
<a:theme xmlns:a="http://schemas.openxmlformats.org/drawingml/2006/main" name="1_adesso - one headline">
  <a:themeElements>
    <a:clrScheme name="adesso_colors">
      <a:dk1>
        <a:sysClr val="windowText" lastClr="000000"/>
      </a:dk1>
      <a:lt1>
        <a:sysClr val="window" lastClr="FFFFFF"/>
      </a:lt1>
      <a:dk2>
        <a:srgbClr val="062D47"/>
      </a:dk2>
      <a:lt2>
        <a:srgbClr val="F3F2F1"/>
      </a:lt2>
      <a:accent1>
        <a:srgbClr val="006EC7"/>
      </a:accent1>
      <a:accent2>
        <a:srgbClr val="C8B600"/>
      </a:accent2>
      <a:accent3>
        <a:srgbClr val="887D75"/>
      </a:accent3>
      <a:accent4>
        <a:srgbClr val="005C9E"/>
      </a:accent4>
      <a:accent5>
        <a:srgbClr val="003D69"/>
      </a:accent5>
      <a:accent6>
        <a:srgbClr val="ACA49E"/>
      </a:accent6>
      <a:hlink>
        <a:srgbClr val="006EC7"/>
      </a:hlink>
      <a:folHlink>
        <a:srgbClr val="ACA49E"/>
      </a:folHlink>
    </a:clrScheme>
    <a:fontScheme name="adesso_font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" id="{8CCB154A-3F9E-470E-8AB9-7DB4A6CA4B18}" vid="{02570A0D-C90D-4CCD-8514-C46C7428D410}"/>
    </a:ext>
  </a:extLst>
</a:theme>
</file>

<file path=ppt/theme/theme5.xml><?xml version="1.0" encoding="utf-8"?>
<a:theme xmlns:a="http://schemas.openxmlformats.org/drawingml/2006/main" name="Larissa">
  <a:themeElements>
    <a:clrScheme name="Quanto">
      <a:dk1>
        <a:sysClr val="windowText" lastClr="000000"/>
      </a:dk1>
      <a:lt1>
        <a:sysClr val="window" lastClr="FFFFFF"/>
      </a:lt1>
      <a:dk2>
        <a:srgbClr val="414141"/>
      </a:dk2>
      <a:lt2>
        <a:srgbClr val="40BFF0"/>
      </a:lt2>
      <a:accent1>
        <a:srgbClr val="40BFF0"/>
      </a:accent1>
      <a:accent2>
        <a:srgbClr val="EF7C00"/>
      </a:accent2>
      <a:accent3>
        <a:srgbClr val="941880"/>
      </a:accent3>
      <a:accent4>
        <a:srgbClr val="414141"/>
      </a:accent4>
      <a:accent5>
        <a:srgbClr val="A0A0A0"/>
      </a:accent5>
      <a:accent6>
        <a:srgbClr val="CBCBCB"/>
      </a:accent6>
      <a:hlink>
        <a:srgbClr val="000000"/>
      </a:hlink>
      <a:folHlink>
        <a:srgbClr val="000000"/>
      </a:folHlink>
    </a:clrScheme>
    <a:fontScheme name="Quan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Quanto">
      <a:dk1>
        <a:sysClr val="windowText" lastClr="000000"/>
      </a:dk1>
      <a:lt1>
        <a:sysClr val="window" lastClr="FFFFFF"/>
      </a:lt1>
      <a:dk2>
        <a:srgbClr val="414141"/>
      </a:dk2>
      <a:lt2>
        <a:srgbClr val="40BFF0"/>
      </a:lt2>
      <a:accent1>
        <a:srgbClr val="40BFF0"/>
      </a:accent1>
      <a:accent2>
        <a:srgbClr val="EF7C00"/>
      </a:accent2>
      <a:accent3>
        <a:srgbClr val="941880"/>
      </a:accent3>
      <a:accent4>
        <a:srgbClr val="414141"/>
      </a:accent4>
      <a:accent5>
        <a:srgbClr val="A0A0A0"/>
      </a:accent5>
      <a:accent6>
        <a:srgbClr val="CBCBCB"/>
      </a:accent6>
      <a:hlink>
        <a:srgbClr val="000000"/>
      </a:hlink>
      <a:folHlink>
        <a:srgbClr val="000000"/>
      </a:folHlink>
    </a:clrScheme>
    <a:fontScheme name="Quant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7AE9EB52D7364FA09362D8CFB792D8" ma:contentTypeVersion="19" ma:contentTypeDescription="Ein neues Dokument erstellen." ma:contentTypeScope="" ma:versionID="1494acd60d7dfd813b537728dc7c9608">
  <xsd:schema xmlns:xsd="http://www.w3.org/2001/XMLSchema" xmlns:xs="http://www.w3.org/2001/XMLSchema" xmlns:p="http://schemas.microsoft.com/office/2006/metadata/properties" xmlns:ns2="b741202f-078b-4333-9115-9b9690e79a11" xmlns:ns3="000b96fd-0514-4cae-982f-3e6e26aa67a1" targetNamespace="http://schemas.microsoft.com/office/2006/metadata/properties" ma:root="true" ma:fieldsID="10a4cc75fabfa0839b5bff5a3980c2f6" ns2:_="" ns3:_="">
    <xsd:import namespace="b741202f-078b-4333-9115-9b9690e79a11"/>
    <xsd:import namespace="000b96fd-0514-4cae-982f-3e6e26aa67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1202f-078b-4333-9115-9b9690e79a1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e3ac773-d027-45df-89d7-72defd4c134d}" ma:internalName="TaxCatchAll" ma:showField="CatchAllData" ma:web="b741202f-078b-4333-9115-9b9690e79a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0b96fd-0514-4cae-982f-3e6e26aa67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7699f302-2c19-4e45-9402-59f24fbee0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741202f-078b-4333-9115-9b9690e79a11" xsi:nil="true"/>
    <lcf76f155ced4ddcb4097134ff3c332f xmlns="000b96fd-0514-4cae-982f-3e6e26aa67a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553DC3-4222-41BD-8D12-E1EB26F2DF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41202f-078b-4333-9115-9b9690e79a11"/>
    <ds:schemaRef ds:uri="000b96fd-0514-4cae-982f-3e6e26aa67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A1DCB7-272B-4454-BC2B-07C37D5825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02F407-0872-4D1F-AA66-8B66C3D87E38}">
  <ds:schemaRefs>
    <ds:schemaRef ds:uri="http://purl.org/dc/elements/1.1/"/>
    <ds:schemaRef ds:uri="94285b27-04c3-4e90-8c5f-f603c3c67d0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e486ccf2-3bde-48b8-8aef-b7d576787234"/>
    <ds:schemaRef ds:uri="http://www.w3.org/XML/1998/namespace"/>
    <ds:schemaRef ds:uri="http://purl.org/dc/dcmitype/"/>
    <ds:schemaRef ds:uri="b741202f-078b-4333-9115-9b9690e79a11"/>
    <ds:schemaRef ds:uri="000b96fd-0514-4cae-982f-3e6e26aa67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bc_ppt_master_EN</Template>
  <TotalTime>0</TotalTime>
  <Words>428</Words>
  <Application>Microsoft Office PowerPoint</Application>
  <PresentationFormat>A4-Papier (210 x 297 mm)</PresentationFormat>
  <Paragraphs>26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Arial</vt:lpstr>
      <vt:lpstr>Calibri</vt:lpstr>
      <vt:lpstr>Open Sans</vt:lpstr>
      <vt:lpstr>Open Sans Light</vt:lpstr>
      <vt:lpstr>Segoe UI</vt:lpstr>
      <vt:lpstr>adesso</vt:lpstr>
      <vt:lpstr>Andechser Design</vt:lpstr>
      <vt:lpstr>1_adesso</vt:lpstr>
      <vt:lpstr>1_adesso - one headline</vt:lpstr>
      <vt:lpstr>think-cell Folie</vt:lpstr>
      <vt:lpstr>Code, Concept, Create: Dein Ticket  zur SAP Vibe Coding Challenge von adesso &amp; TU Dortmund!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Hinweise.</dc:title>
  <dc:subject>Unteritel der Präsentation</dc:subject>
  <dc:creator>Richter, Robert</dc:creator>
  <cp:lastModifiedBy>Anna</cp:lastModifiedBy>
  <cp:revision>89</cp:revision>
  <dcterms:created xsi:type="dcterms:W3CDTF">2022-09-16T08:45:25Z</dcterms:created>
  <dcterms:modified xsi:type="dcterms:W3CDTF">2026-08-04T06:43:06Z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0x010100127AE9EB52D7364FA09362D8CFB792D8</vt:lpwstr>
  </property>
  <property fmtid="{D5CDD505-2E9C-101B-9397-08002B2CF9AE}" pid="3" name="_ExtendedDescription">
    <vt:lpwstr/>
  </property>
  <property fmtid="{D5CDD505-2E9C-101B-9397-08002B2CF9AE}" pid="4" name="MediaServiceImageTags">
    <vt:lpwstr/>
  </property>
</Properties>
</file>